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3" r:id="rId22"/>
    <p:sldId id="277" r:id="rId23"/>
    <p:sldId id="278" r:id="rId24"/>
    <p:sldId id="294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20104100" cy="11309350"/>
  <p:notesSz cx="20104100" cy="11309350"/>
  <p:embeddedFontLst>
    <p:embeddedFont>
      <p:font typeface="Neue Regrade" pitchFamily="2" charset="0"/>
      <p:regular r:id="rId39"/>
      <p:bold r:id="rId40"/>
      <p:italic r:id="rId41"/>
    </p:embeddedFont>
    <p:embeddedFont>
      <p:font typeface="Involve SemiBold" panose="020B0502020202020204" pitchFamily="34" charset="0"/>
      <p:bold r:id="rId42"/>
    </p:embeddedFont>
    <p:embeddedFont>
      <p:font typeface="Montserrat Medium" panose="00000600000000000000" pitchFamily="2" charset="-52"/>
      <p:regular r:id="rId43"/>
    </p:embeddedFont>
    <p:embeddedFont>
      <p:font typeface="Old Standard TT" panose="00000500000000000000" pitchFamily="2" charset="-52"/>
      <p:regular r:id="rId44"/>
      <p:bold r:id="rId45"/>
      <p:italic r:id="rId46"/>
    </p:embeddedFont>
    <p:embeddedFont>
      <p:font typeface="Cambria" panose="02040503050406030204" pitchFamily="18" charset="0"/>
      <p:regular r:id="rId47"/>
      <p:bold r:id="rId48"/>
      <p:italic r:id="rId49"/>
      <p:boldItalic r:id="rId50"/>
    </p:embeddedFont>
    <p:embeddedFont>
      <p:font typeface="AvantGardeCTT" pitchFamily="2" charset="0"/>
      <p:regular r:id="rId51"/>
      <p:bold r:id="rId52"/>
      <p:italic r:id="rId53"/>
      <p:boldItalic r:id="rId54"/>
    </p:embeddedFont>
    <p:embeddedFont>
      <p:font typeface="Jost Thin" pitchFamily="2" charset="-52"/>
      <p:regular r:id="rId55"/>
      <p:italic r:id="rId56"/>
    </p:embeddedFont>
    <p:embeddedFont>
      <p:font typeface="Involve" panose="020B0502020202020204" pitchFamily="34" charset="0"/>
      <p:regular r:id="rId57"/>
      <p:bold r:id="rId58"/>
      <p:italic r:id="rId59"/>
    </p:embeddedFont>
    <p:embeddedFont>
      <p:font typeface="Ekaterina Velikaya One" panose="03000507060000020004" pitchFamily="66" charset="0"/>
      <p:regular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780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80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font" Target="fonts/font25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7CF73-F5EB-4885-A8F6-BDABB38DF017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05065-AFF2-414E-B956-45DA27E4C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25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5065-AFF2-414E-B956-45DA27E4C67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8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Involve"/>
                <a:cs typeface="Involv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Involve"/>
                <a:cs typeface="Involv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Involve"/>
                <a:cs typeface="Involv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837228" y="501592"/>
            <a:ext cx="623315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Involve"/>
                <a:cs typeface="Involv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56255" y="2222263"/>
            <a:ext cx="18191588" cy="3041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100.png"/><Relationship Id="rId4" Type="http://schemas.openxmlformats.org/officeDocument/2006/relationships/hyperlink" Target="https://happygifts.ru/catalog/notebooks/thinkme_delovye_bloknoty/biznes_bloknot_biggy_format_b5_v_kletku_articul_21218/color_zelenyy/" TargetMode="External"/><Relationship Id="rId9" Type="http://schemas.openxmlformats.org/officeDocument/2006/relationships/image" Target="../media/image9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103.png"/><Relationship Id="rId4" Type="http://schemas.openxmlformats.org/officeDocument/2006/relationships/hyperlink" Target="https://happygifts.ru/catalog/notebooks/thinkme_delovye_bloknoty/biznes_bloknot_cubi_150_180_mm_belyy_kremovyy_forzats_myagkaya_oblozhka_v_lineyku_articul_21221/color_siniy/" TargetMode="External"/><Relationship Id="rId9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105.png"/><Relationship Id="rId3" Type="http://schemas.openxmlformats.org/officeDocument/2006/relationships/image" Target="../media/image90.png"/><Relationship Id="rId7" Type="http://schemas.openxmlformats.org/officeDocument/2006/relationships/image" Target="../media/image69.png"/><Relationship Id="rId12" Type="http://schemas.openxmlformats.org/officeDocument/2006/relationships/hyperlink" Target="https://happygifts.ru/catalog/notebooks/thinkme_delovye_bloknoty/biznes_bloknot_a5_flippy_goluboy_tverdaya_oblozhka_v_lineyku_articul_21230/color_oranzhevyy/" TargetMode="External"/><Relationship Id="rId2" Type="http://schemas.openxmlformats.org/officeDocument/2006/relationships/image" Target="../media/image104.png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11" Type="http://schemas.openxmlformats.org/officeDocument/2006/relationships/image" Target="../media/image93.png"/><Relationship Id="rId5" Type="http://schemas.openxmlformats.org/officeDocument/2006/relationships/hyperlink" Target="https://happygifts.ru/catalog/notebooks/thinkme_delovye_bloknoty/biznes_bloknot_gracy_na_rezinke_format_a5_v_lineyku_articul_21223/color_fioletovyy/" TargetMode="External"/><Relationship Id="rId15" Type="http://schemas.openxmlformats.org/officeDocument/2006/relationships/image" Target="../media/image107.png"/><Relationship Id="rId10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71.png"/><Relationship Id="rId14" Type="http://schemas.openxmlformats.org/officeDocument/2006/relationships/image" Target="../media/image10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10.jpg"/><Relationship Id="rId7" Type="http://schemas.openxmlformats.org/officeDocument/2006/relationships/image" Target="../media/image68.png"/><Relationship Id="rId12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notebooks/thinkme_delovye_bloknoty/biznes_bloknot_lady_format_a5_bordovyy_blok_v_kletku_articul_21243/color_chernyy/" TargetMode="External"/><Relationship Id="rId11" Type="http://schemas.openxmlformats.org/officeDocument/2006/relationships/image" Target="../media/image113.png"/><Relationship Id="rId5" Type="http://schemas.openxmlformats.org/officeDocument/2006/relationships/image" Target="../media/image112.png"/><Relationship Id="rId10" Type="http://schemas.openxmlformats.org/officeDocument/2006/relationships/image" Target="../media/image71.png"/><Relationship Id="rId4" Type="http://schemas.openxmlformats.org/officeDocument/2006/relationships/image" Target="../media/image111.png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117.png"/><Relationship Id="rId4" Type="http://schemas.openxmlformats.org/officeDocument/2006/relationships/hyperlink" Target="https://happygifts.ru/catalog/notebooks/thinkme_delovye_bloknoty/tetrad_slimmy_articul_21241/color_chernyy,_oranzhevyy/" TargetMode="External"/><Relationship Id="rId9" Type="http://schemas.openxmlformats.org/officeDocument/2006/relationships/image" Target="../media/image116.png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2.png"/><Relationship Id="rId21" Type="http://schemas.openxmlformats.org/officeDocument/2006/relationships/image" Target="../media/image137.png"/><Relationship Id="rId42" Type="http://schemas.openxmlformats.org/officeDocument/2006/relationships/image" Target="../media/image158.png"/><Relationship Id="rId47" Type="http://schemas.openxmlformats.org/officeDocument/2006/relationships/image" Target="../media/image163.png"/><Relationship Id="rId63" Type="http://schemas.openxmlformats.org/officeDocument/2006/relationships/image" Target="../media/image179.png"/><Relationship Id="rId68" Type="http://schemas.openxmlformats.org/officeDocument/2006/relationships/image" Target="../media/image184.png"/><Relationship Id="rId84" Type="http://schemas.openxmlformats.org/officeDocument/2006/relationships/image" Target="../media/image200.png"/><Relationship Id="rId89" Type="http://schemas.openxmlformats.org/officeDocument/2006/relationships/image" Target="../media/image205.png"/><Relationship Id="rId2" Type="http://schemas.openxmlformats.org/officeDocument/2006/relationships/image" Target="../media/image118.png"/><Relationship Id="rId16" Type="http://schemas.openxmlformats.org/officeDocument/2006/relationships/image" Target="../media/image132.png"/><Relationship Id="rId29" Type="http://schemas.openxmlformats.org/officeDocument/2006/relationships/image" Target="../media/image145.png"/><Relationship Id="rId107" Type="http://schemas.openxmlformats.org/officeDocument/2006/relationships/image" Target="../media/image223.png"/><Relationship Id="rId11" Type="http://schemas.openxmlformats.org/officeDocument/2006/relationships/image" Target="../media/image127.png"/><Relationship Id="rId24" Type="http://schemas.openxmlformats.org/officeDocument/2006/relationships/image" Target="../media/image140.png"/><Relationship Id="rId32" Type="http://schemas.openxmlformats.org/officeDocument/2006/relationships/image" Target="../media/image148.png"/><Relationship Id="rId37" Type="http://schemas.openxmlformats.org/officeDocument/2006/relationships/image" Target="../media/image153.png"/><Relationship Id="rId40" Type="http://schemas.openxmlformats.org/officeDocument/2006/relationships/image" Target="../media/image156.png"/><Relationship Id="rId45" Type="http://schemas.openxmlformats.org/officeDocument/2006/relationships/image" Target="../media/image161.png"/><Relationship Id="rId53" Type="http://schemas.openxmlformats.org/officeDocument/2006/relationships/image" Target="../media/image169.png"/><Relationship Id="rId58" Type="http://schemas.openxmlformats.org/officeDocument/2006/relationships/image" Target="../media/image174.png"/><Relationship Id="rId66" Type="http://schemas.openxmlformats.org/officeDocument/2006/relationships/image" Target="../media/image182.png"/><Relationship Id="rId74" Type="http://schemas.openxmlformats.org/officeDocument/2006/relationships/image" Target="../media/image190.png"/><Relationship Id="rId79" Type="http://schemas.openxmlformats.org/officeDocument/2006/relationships/image" Target="../media/image195.png"/><Relationship Id="rId87" Type="http://schemas.openxmlformats.org/officeDocument/2006/relationships/image" Target="../media/image203.png"/><Relationship Id="rId102" Type="http://schemas.openxmlformats.org/officeDocument/2006/relationships/image" Target="../media/image218.png"/><Relationship Id="rId5" Type="http://schemas.openxmlformats.org/officeDocument/2006/relationships/image" Target="../media/image121.png"/><Relationship Id="rId61" Type="http://schemas.openxmlformats.org/officeDocument/2006/relationships/image" Target="../media/image177.png"/><Relationship Id="rId82" Type="http://schemas.openxmlformats.org/officeDocument/2006/relationships/image" Target="../media/image198.png"/><Relationship Id="rId90" Type="http://schemas.openxmlformats.org/officeDocument/2006/relationships/image" Target="../media/image206.png"/><Relationship Id="rId95" Type="http://schemas.openxmlformats.org/officeDocument/2006/relationships/image" Target="../media/image211.png"/><Relationship Id="rId19" Type="http://schemas.openxmlformats.org/officeDocument/2006/relationships/image" Target="../media/image135.png"/><Relationship Id="rId14" Type="http://schemas.openxmlformats.org/officeDocument/2006/relationships/image" Target="../media/image130.png"/><Relationship Id="rId22" Type="http://schemas.openxmlformats.org/officeDocument/2006/relationships/image" Target="../media/image138.png"/><Relationship Id="rId27" Type="http://schemas.openxmlformats.org/officeDocument/2006/relationships/image" Target="../media/image143.png"/><Relationship Id="rId30" Type="http://schemas.openxmlformats.org/officeDocument/2006/relationships/image" Target="../media/image146.png"/><Relationship Id="rId35" Type="http://schemas.openxmlformats.org/officeDocument/2006/relationships/image" Target="../media/image151.png"/><Relationship Id="rId43" Type="http://schemas.openxmlformats.org/officeDocument/2006/relationships/image" Target="../media/image159.png"/><Relationship Id="rId48" Type="http://schemas.openxmlformats.org/officeDocument/2006/relationships/image" Target="../media/image164.png"/><Relationship Id="rId56" Type="http://schemas.openxmlformats.org/officeDocument/2006/relationships/image" Target="../media/image172.png"/><Relationship Id="rId64" Type="http://schemas.openxmlformats.org/officeDocument/2006/relationships/image" Target="../media/image180.png"/><Relationship Id="rId69" Type="http://schemas.openxmlformats.org/officeDocument/2006/relationships/image" Target="../media/image185.png"/><Relationship Id="rId77" Type="http://schemas.openxmlformats.org/officeDocument/2006/relationships/image" Target="../media/image193.png"/><Relationship Id="rId100" Type="http://schemas.openxmlformats.org/officeDocument/2006/relationships/image" Target="../media/image216.png"/><Relationship Id="rId105" Type="http://schemas.openxmlformats.org/officeDocument/2006/relationships/image" Target="../media/image221.png"/><Relationship Id="rId8" Type="http://schemas.openxmlformats.org/officeDocument/2006/relationships/image" Target="../media/image124.png"/><Relationship Id="rId51" Type="http://schemas.openxmlformats.org/officeDocument/2006/relationships/image" Target="../media/image167.png"/><Relationship Id="rId72" Type="http://schemas.openxmlformats.org/officeDocument/2006/relationships/image" Target="../media/image188.png"/><Relationship Id="rId80" Type="http://schemas.openxmlformats.org/officeDocument/2006/relationships/image" Target="../media/image196.png"/><Relationship Id="rId85" Type="http://schemas.openxmlformats.org/officeDocument/2006/relationships/image" Target="../media/image201.png"/><Relationship Id="rId93" Type="http://schemas.openxmlformats.org/officeDocument/2006/relationships/image" Target="../media/image209.png"/><Relationship Id="rId98" Type="http://schemas.openxmlformats.org/officeDocument/2006/relationships/image" Target="../media/image214.png"/><Relationship Id="rId3" Type="http://schemas.openxmlformats.org/officeDocument/2006/relationships/image" Target="../media/image119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5" Type="http://schemas.openxmlformats.org/officeDocument/2006/relationships/image" Target="../media/image141.png"/><Relationship Id="rId33" Type="http://schemas.openxmlformats.org/officeDocument/2006/relationships/image" Target="../media/image149.png"/><Relationship Id="rId38" Type="http://schemas.openxmlformats.org/officeDocument/2006/relationships/image" Target="../media/image154.png"/><Relationship Id="rId46" Type="http://schemas.openxmlformats.org/officeDocument/2006/relationships/image" Target="../media/image162.png"/><Relationship Id="rId59" Type="http://schemas.openxmlformats.org/officeDocument/2006/relationships/image" Target="../media/image175.png"/><Relationship Id="rId67" Type="http://schemas.openxmlformats.org/officeDocument/2006/relationships/image" Target="../media/image183.png"/><Relationship Id="rId103" Type="http://schemas.openxmlformats.org/officeDocument/2006/relationships/image" Target="../media/image219.png"/><Relationship Id="rId108" Type="http://schemas.openxmlformats.org/officeDocument/2006/relationships/image" Target="../media/image224.png"/><Relationship Id="rId20" Type="http://schemas.openxmlformats.org/officeDocument/2006/relationships/image" Target="../media/image136.png"/><Relationship Id="rId41" Type="http://schemas.openxmlformats.org/officeDocument/2006/relationships/image" Target="../media/image157.png"/><Relationship Id="rId54" Type="http://schemas.openxmlformats.org/officeDocument/2006/relationships/image" Target="../media/image170.png"/><Relationship Id="rId62" Type="http://schemas.openxmlformats.org/officeDocument/2006/relationships/image" Target="../media/image178.png"/><Relationship Id="rId70" Type="http://schemas.openxmlformats.org/officeDocument/2006/relationships/image" Target="../media/image186.png"/><Relationship Id="rId75" Type="http://schemas.openxmlformats.org/officeDocument/2006/relationships/image" Target="../media/image191.png"/><Relationship Id="rId83" Type="http://schemas.openxmlformats.org/officeDocument/2006/relationships/image" Target="../media/image199.png"/><Relationship Id="rId88" Type="http://schemas.openxmlformats.org/officeDocument/2006/relationships/image" Target="../media/image204.png"/><Relationship Id="rId91" Type="http://schemas.openxmlformats.org/officeDocument/2006/relationships/image" Target="../media/image207.png"/><Relationship Id="rId96" Type="http://schemas.openxmlformats.org/officeDocument/2006/relationships/image" Target="../media/image2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2.png"/><Relationship Id="rId15" Type="http://schemas.openxmlformats.org/officeDocument/2006/relationships/image" Target="../media/image131.png"/><Relationship Id="rId23" Type="http://schemas.openxmlformats.org/officeDocument/2006/relationships/image" Target="../media/image139.png"/><Relationship Id="rId28" Type="http://schemas.openxmlformats.org/officeDocument/2006/relationships/image" Target="../media/image144.png"/><Relationship Id="rId36" Type="http://schemas.openxmlformats.org/officeDocument/2006/relationships/image" Target="../media/image152.png"/><Relationship Id="rId49" Type="http://schemas.openxmlformats.org/officeDocument/2006/relationships/image" Target="../media/image165.png"/><Relationship Id="rId57" Type="http://schemas.openxmlformats.org/officeDocument/2006/relationships/image" Target="../media/image173.png"/><Relationship Id="rId106" Type="http://schemas.openxmlformats.org/officeDocument/2006/relationships/image" Target="../media/image222.png"/><Relationship Id="rId10" Type="http://schemas.openxmlformats.org/officeDocument/2006/relationships/image" Target="../media/image126.png"/><Relationship Id="rId31" Type="http://schemas.openxmlformats.org/officeDocument/2006/relationships/image" Target="../media/image147.png"/><Relationship Id="rId44" Type="http://schemas.openxmlformats.org/officeDocument/2006/relationships/image" Target="../media/image160.png"/><Relationship Id="rId52" Type="http://schemas.openxmlformats.org/officeDocument/2006/relationships/image" Target="../media/image168.png"/><Relationship Id="rId60" Type="http://schemas.openxmlformats.org/officeDocument/2006/relationships/image" Target="../media/image176.png"/><Relationship Id="rId65" Type="http://schemas.openxmlformats.org/officeDocument/2006/relationships/image" Target="../media/image181.png"/><Relationship Id="rId73" Type="http://schemas.openxmlformats.org/officeDocument/2006/relationships/image" Target="../media/image189.png"/><Relationship Id="rId78" Type="http://schemas.openxmlformats.org/officeDocument/2006/relationships/image" Target="../media/image194.png"/><Relationship Id="rId81" Type="http://schemas.openxmlformats.org/officeDocument/2006/relationships/image" Target="../media/image197.png"/><Relationship Id="rId86" Type="http://schemas.openxmlformats.org/officeDocument/2006/relationships/image" Target="../media/image202.png"/><Relationship Id="rId94" Type="http://schemas.openxmlformats.org/officeDocument/2006/relationships/image" Target="../media/image210.png"/><Relationship Id="rId99" Type="http://schemas.openxmlformats.org/officeDocument/2006/relationships/image" Target="../media/image215.png"/><Relationship Id="rId101" Type="http://schemas.openxmlformats.org/officeDocument/2006/relationships/image" Target="../media/image217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39" Type="http://schemas.openxmlformats.org/officeDocument/2006/relationships/image" Target="../media/image155.png"/><Relationship Id="rId109" Type="http://schemas.openxmlformats.org/officeDocument/2006/relationships/image" Target="../media/image225.png"/><Relationship Id="rId34" Type="http://schemas.openxmlformats.org/officeDocument/2006/relationships/image" Target="../media/image150.png"/><Relationship Id="rId50" Type="http://schemas.openxmlformats.org/officeDocument/2006/relationships/image" Target="../media/image166.png"/><Relationship Id="rId55" Type="http://schemas.openxmlformats.org/officeDocument/2006/relationships/image" Target="../media/image171.png"/><Relationship Id="rId76" Type="http://schemas.openxmlformats.org/officeDocument/2006/relationships/image" Target="../media/image192.png"/><Relationship Id="rId97" Type="http://schemas.openxmlformats.org/officeDocument/2006/relationships/image" Target="../media/image213.png"/><Relationship Id="rId104" Type="http://schemas.openxmlformats.org/officeDocument/2006/relationships/image" Target="../media/image220.png"/><Relationship Id="rId7" Type="http://schemas.openxmlformats.org/officeDocument/2006/relationships/image" Target="../media/image123.png"/><Relationship Id="rId71" Type="http://schemas.openxmlformats.org/officeDocument/2006/relationships/image" Target="../media/image187.png"/><Relationship Id="rId92" Type="http://schemas.openxmlformats.org/officeDocument/2006/relationships/image" Target="../media/image20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227.png"/><Relationship Id="rId7" Type="http://schemas.openxmlformats.org/officeDocument/2006/relationships/hyperlink" Target="https://happygifts.ru/catalog/notebooks/enote/ezhednevniki_nedatirovannye_1370/ezhednevnik_nedatirovannyy_denim_seryy_format_a5_blok_v_lineyku_articul_24747/color_seryy/" TargetMode="External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0.png"/><Relationship Id="rId5" Type="http://schemas.openxmlformats.org/officeDocument/2006/relationships/image" Target="../media/image229.jpg"/><Relationship Id="rId4" Type="http://schemas.openxmlformats.org/officeDocument/2006/relationships/image" Target="../media/image228.png"/><Relationship Id="rId9" Type="http://schemas.openxmlformats.org/officeDocument/2006/relationships/image" Target="../media/image2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227.png"/><Relationship Id="rId7" Type="http://schemas.openxmlformats.org/officeDocument/2006/relationships/image" Target="../media/image236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5.jpg"/><Relationship Id="rId5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krasnyy/" TargetMode="External"/><Relationship Id="rId4" Type="http://schemas.openxmlformats.org/officeDocument/2006/relationships/image" Target="../media/image2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enote/ezhednevniki_nedatirovannye_1370/ezhednevnik_nedatirovannyy_ember_t_zelenyy_format_a5_blok_v_lineyku_articul_24750/color_seryy/" TargetMode="External"/><Relationship Id="rId3" Type="http://schemas.openxmlformats.org/officeDocument/2006/relationships/image" Target="../media/image238.png"/><Relationship Id="rId7" Type="http://schemas.openxmlformats.org/officeDocument/2006/relationships/image" Target="../media/image242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1.jpg"/><Relationship Id="rId11" Type="http://schemas.openxmlformats.org/officeDocument/2006/relationships/image" Target="../media/image243.png"/><Relationship Id="rId5" Type="http://schemas.openxmlformats.org/officeDocument/2006/relationships/image" Target="../media/image240.png"/><Relationship Id="rId10" Type="http://schemas.openxmlformats.org/officeDocument/2006/relationships/image" Target="../media/image232.png"/><Relationship Id="rId4" Type="http://schemas.openxmlformats.org/officeDocument/2006/relationships/image" Target="../media/image239.png"/><Relationship Id="rId9" Type="http://schemas.openxmlformats.org/officeDocument/2006/relationships/image" Target="../media/image2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jpg"/><Relationship Id="rId13" Type="http://schemas.openxmlformats.org/officeDocument/2006/relationships/image" Target="../media/image251.png"/><Relationship Id="rId3" Type="http://schemas.openxmlformats.org/officeDocument/2006/relationships/image" Target="../media/image245.png"/><Relationship Id="rId7" Type="http://schemas.openxmlformats.org/officeDocument/2006/relationships/hyperlink" Target="https://happygifts.ru/catalog/notebooks/enote/ezhednevniki_nedatirovannye_1370/ezhednevnik_nedatirovannyy_riff_krasnyy_format_a5_blok_v_lineyku_articul_24749/color_seryy/" TargetMode="External"/><Relationship Id="rId12" Type="http://schemas.openxmlformats.org/officeDocument/2006/relationships/image" Target="../media/image232.png"/><Relationship Id="rId2" Type="http://schemas.openxmlformats.org/officeDocument/2006/relationships/image" Target="../media/image24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7.png"/><Relationship Id="rId11" Type="http://schemas.openxmlformats.org/officeDocument/2006/relationships/image" Target="../media/image231.png"/><Relationship Id="rId5" Type="http://schemas.openxmlformats.org/officeDocument/2006/relationships/image" Target="../media/image227.png"/><Relationship Id="rId10" Type="http://schemas.openxmlformats.org/officeDocument/2006/relationships/image" Target="../media/image250.png"/><Relationship Id="rId4" Type="http://schemas.openxmlformats.org/officeDocument/2006/relationships/image" Target="../media/image246.png"/><Relationship Id="rId9" Type="http://schemas.openxmlformats.org/officeDocument/2006/relationships/image" Target="../media/image2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enote/ezhednevniki_nedatirovannye_1370/ezhednevnik_nedatirovannyy_mave_bordovyy_a5_blok_v_lineyku_articul_24746/color_temno-siniy/" TargetMode="External"/><Relationship Id="rId3" Type="http://schemas.openxmlformats.org/officeDocument/2006/relationships/image" Target="../media/image253.png"/><Relationship Id="rId7" Type="http://schemas.openxmlformats.org/officeDocument/2006/relationships/image" Target="../media/image257.png"/><Relationship Id="rId2" Type="http://schemas.openxmlformats.org/officeDocument/2006/relationships/image" Target="../media/image25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6.jpg"/><Relationship Id="rId11" Type="http://schemas.openxmlformats.org/officeDocument/2006/relationships/image" Target="../media/image231.png"/><Relationship Id="rId5" Type="http://schemas.openxmlformats.org/officeDocument/2006/relationships/image" Target="../media/image255.png"/><Relationship Id="rId10" Type="http://schemas.openxmlformats.org/officeDocument/2006/relationships/image" Target="../media/image259.png"/><Relationship Id="rId4" Type="http://schemas.openxmlformats.org/officeDocument/2006/relationships/image" Target="../media/image254.png"/><Relationship Id="rId9" Type="http://schemas.openxmlformats.org/officeDocument/2006/relationships/image" Target="../media/image2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13" Type="http://schemas.openxmlformats.org/officeDocument/2006/relationships/image" Target="../media/image271.jpg"/><Relationship Id="rId3" Type="http://schemas.openxmlformats.org/officeDocument/2006/relationships/image" Target="../media/image261.png"/><Relationship Id="rId7" Type="http://schemas.openxmlformats.org/officeDocument/2006/relationships/image" Target="../media/image265.png"/><Relationship Id="rId12" Type="http://schemas.openxmlformats.org/officeDocument/2006/relationships/image" Target="../media/image270.png"/><Relationship Id="rId17" Type="http://schemas.openxmlformats.org/officeDocument/2006/relationships/hyperlink" Target="https://happygifts.ru/catalog/notebooks/enote/ezhednevniki_nedatirovannye_1370/ezhednevnik_nedatirovannyy_solas_format_a5_s_magnitom_zelenyy_kremovyy_blok_v_lineyku_articul_24744/color_zelenyy/" TargetMode="External"/><Relationship Id="rId2" Type="http://schemas.openxmlformats.org/officeDocument/2006/relationships/image" Target="../media/image260.jpg"/><Relationship Id="rId16" Type="http://schemas.openxmlformats.org/officeDocument/2006/relationships/hyperlink" Target="https://happygifts.ru/catalog/notebooks/enote/ezhednevniki_nedatirovannye_1370/ezhednevnik_nedatirovannyy_fusion_a5_biryuzovyy_kremovyy_blok_krasnyy_srez_articul_24725/color_svetlo-korichnevyy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4.png"/><Relationship Id="rId11" Type="http://schemas.openxmlformats.org/officeDocument/2006/relationships/image" Target="../media/image269.png"/><Relationship Id="rId5" Type="http://schemas.openxmlformats.org/officeDocument/2006/relationships/image" Target="../media/image263.png"/><Relationship Id="rId15" Type="http://schemas.openxmlformats.org/officeDocument/2006/relationships/image" Target="../media/image273.png"/><Relationship Id="rId10" Type="http://schemas.openxmlformats.org/officeDocument/2006/relationships/image" Target="../media/image268.png"/><Relationship Id="rId4" Type="http://schemas.openxmlformats.org/officeDocument/2006/relationships/image" Target="../media/image262.png"/><Relationship Id="rId9" Type="http://schemas.openxmlformats.org/officeDocument/2006/relationships/image" Target="../media/image267.jpg"/><Relationship Id="rId14" Type="http://schemas.openxmlformats.org/officeDocument/2006/relationships/image" Target="../media/image2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jpg"/><Relationship Id="rId3" Type="http://schemas.openxmlformats.org/officeDocument/2006/relationships/image" Target="../media/image274.jpg"/><Relationship Id="rId7" Type="http://schemas.openxmlformats.org/officeDocument/2006/relationships/image" Target="../media/image27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7.png"/><Relationship Id="rId11" Type="http://schemas.openxmlformats.org/officeDocument/2006/relationships/image" Target="../media/image280.png"/><Relationship Id="rId5" Type="http://schemas.openxmlformats.org/officeDocument/2006/relationships/image" Target="../media/image276.png"/><Relationship Id="rId10" Type="http://schemas.openxmlformats.org/officeDocument/2006/relationships/hyperlink" Target="https://happygifts.ru/catalog/notebooks/enote/ezhednevniki_nedatirovannye_1370/ezhednevnik_nedatirovannyy_tony_format_a5_articul_24710/color_temno-zelyenyy/" TargetMode="External"/><Relationship Id="rId4" Type="http://schemas.openxmlformats.org/officeDocument/2006/relationships/image" Target="../media/image275.png"/><Relationship Id="rId9" Type="http://schemas.openxmlformats.org/officeDocument/2006/relationships/image" Target="../media/image27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enote/ezhednevniki_nedatirovannye_1370/ezhednevnik_nedatirovannyy_pulpy_a5_belyy_kremovyy_blok_belyy_srez_articul_24709/color_oranzhevyy/" TargetMode="External"/><Relationship Id="rId3" Type="http://schemas.openxmlformats.org/officeDocument/2006/relationships/image" Target="../media/image282.png"/><Relationship Id="rId7" Type="http://schemas.openxmlformats.org/officeDocument/2006/relationships/image" Target="../media/image285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4.jpg"/><Relationship Id="rId11" Type="http://schemas.openxmlformats.org/officeDocument/2006/relationships/image" Target="../media/image286.png"/><Relationship Id="rId5" Type="http://schemas.openxmlformats.org/officeDocument/2006/relationships/image" Target="../media/image283.png"/><Relationship Id="rId10" Type="http://schemas.openxmlformats.org/officeDocument/2006/relationships/image" Target="../media/image232.png"/><Relationship Id="rId4" Type="http://schemas.openxmlformats.org/officeDocument/2006/relationships/image" Target="../media/image227.png"/><Relationship Id="rId9" Type="http://schemas.openxmlformats.org/officeDocument/2006/relationships/image" Target="../media/image2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13" Type="http://schemas.openxmlformats.org/officeDocument/2006/relationships/image" Target="../media/image298.png"/><Relationship Id="rId3" Type="http://schemas.openxmlformats.org/officeDocument/2006/relationships/image" Target="../media/image288.png"/><Relationship Id="rId7" Type="http://schemas.openxmlformats.org/officeDocument/2006/relationships/image" Target="../media/image292.png"/><Relationship Id="rId12" Type="http://schemas.openxmlformats.org/officeDocument/2006/relationships/image" Target="../media/image297.jpg"/><Relationship Id="rId2" Type="http://schemas.openxmlformats.org/officeDocument/2006/relationships/image" Target="../media/image287.jpg"/><Relationship Id="rId16" Type="http://schemas.openxmlformats.org/officeDocument/2006/relationships/hyperlink" Target="https://happygifts.ru/catalog/notebooks/enote/ezhednevniki_nedatirovannye_1370/ezhednevnik_nedatirovannyy_boomer_a5_belyy_kremovyy_blok_bez_obreza_articul_24702_pr/color_chernyy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1.png"/><Relationship Id="rId11" Type="http://schemas.openxmlformats.org/officeDocument/2006/relationships/image" Target="../media/image296.png"/><Relationship Id="rId5" Type="http://schemas.openxmlformats.org/officeDocument/2006/relationships/image" Target="../media/image290.png"/><Relationship Id="rId15" Type="http://schemas.openxmlformats.org/officeDocument/2006/relationships/hyperlink" Target="https://happygifts.ru/catalog/notebooks/enote/ezhednevniki_nedatirovannye_1370/ezhednevnik_nedatirovannyy_shady_a5_bezhevyy_kremovyy_blok_svetlo_korichnevyy_obrez_articul_24700/color_seryy/" TargetMode="External"/><Relationship Id="rId10" Type="http://schemas.openxmlformats.org/officeDocument/2006/relationships/image" Target="../media/image295.jpg"/><Relationship Id="rId4" Type="http://schemas.openxmlformats.org/officeDocument/2006/relationships/image" Target="../media/image289.png"/><Relationship Id="rId9" Type="http://schemas.openxmlformats.org/officeDocument/2006/relationships/image" Target="../media/image294.png"/><Relationship Id="rId14" Type="http://schemas.openxmlformats.org/officeDocument/2006/relationships/image" Target="../media/image29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enote/ezhednevniki_nedatirovannye_1370/ezhednevnik_nedatirovannyy_stellar_format_a5_articul_24728/color_chernyy,_krasnyy/" TargetMode="External"/><Relationship Id="rId3" Type="http://schemas.openxmlformats.org/officeDocument/2006/relationships/image" Target="../media/image301.png"/><Relationship Id="rId7" Type="http://schemas.openxmlformats.org/officeDocument/2006/relationships/image" Target="../media/image304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3.jpg"/><Relationship Id="rId11" Type="http://schemas.openxmlformats.org/officeDocument/2006/relationships/image" Target="../media/image305.png"/><Relationship Id="rId5" Type="http://schemas.openxmlformats.org/officeDocument/2006/relationships/image" Target="../media/image302.png"/><Relationship Id="rId10" Type="http://schemas.openxmlformats.org/officeDocument/2006/relationships/image" Target="../media/image232.png"/><Relationship Id="rId4" Type="http://schemas.openxmlformats.org/officeDocument/2006/relationships/image" Target="../media/image227.png"/><Relationship Id="rId9" Type="http://schemas.openxmlformats.org/officeDocument/2006/relationships/image" Target="../media/image23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3" Type="http://schemas.openxmlformats.org/officeDocument/2006/relationships/image" Target="../media/image306.jpg"/><Relationship Id="rId7" Type="http://schemas.openxmlformats.org/officeDocument/2006/relationships/image" Target="../media/image31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9.png"/><Relationship Id="rId5" Type="http://schemas.openxmlformats.org/officeDocument/2006/relationships/image" Target="../media/image308.png"/><Relationship Id="rId4" Type="http://schemas.openxmlformats.org/officeDocument/2006/relationships/image" Target="../media/image30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7.png"/><Relationship Id="rId3" Type="http://schemas.openxmlformats.org/officeDocument/2006/relationships/image" Target="../media/image313.png"/><Relationship Id="rId7" Type="http://schemas.openxmlformats.org/officeDocument/2006/relationships/image" Target="../media/image316.png"/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notebooks/daysweeks/ezhednevniki_nedatirovannye_3263/ezhednevnik_nedatirovannyy_anderson_a5_belyy_belyy_blok_articul_24610/color_biryuzovyy/" TargetMode="External"/><Relationship Id="rId5" Type="http://schemas.openxmlformats.org/officeDocument/2006/relationships/image" Target="../media/image315.png"/><Relationship Id="rId4" Type="http://schemas.openxmlformats.org/officeDocument/2006/relationships/image" Target="../media/image314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3" Type="http://schemas.openxmlformats.org/officeDocument/2006/relationships/image" Target="../media/image319.png"/><Relationship Id="rId7" Type="http://schemas.openxmlformats.org/officeDocument/2006/relationships/image" Target="../media/image322.png"/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1.png"/><Relationship Id="rId5" Type="http://schemas.openxmlformats.org/officeDocument/2006/relationships/hyperlink" Target="https://happygifts.ru/catalog/notebooks/daysweeks/ezhednevniki_nedatirovannye_3263/ezhednevnik_nedatirovannyy_montrose_a5_biryuzovyy_kremovyy_blok_grafitovyy_srez_articul_24611/color_svetlo-korichnevyy/" TargetMode="External"/><Relationship Id="rId4" Type="http://schemas.openxmlformats.org/officeDocument/2006/relationships/image" Target="../media/image3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png"/><Relationship Id="rId13" Type="http://schemas.openxmlformats.org/officeDocument/2006/relationships/image" Target="../media/image333.png"/><Relationship Id="rId18" Type="http://schemas.openxmlformats.org/officeDocument/2006/relationships/image" Target="../media/image338.png"/><Relationship Id="rId3" Type="http://schemas.openxmlformats.org/officeDocument/2006/relationships/image" Target="../media/image324.png"/><Relationship Id="rId7" Type="http://schemas.openxmlformats.org/officeDocument/2006/relationships/image" Target="../media/image327.png"/><Relationship Id="rId12" Type="http://schemas.openxmlformats.org/officeDocument/2006/relationships/image" Target="../media/image332.png"/><Relationship Id="rId17" Type="http://schemas.openxmlformats.org/officeDocument/2006/relationships/image" Target="../media/image337.png"/><Relationship Id="rId2" Type="http://schemas.openxmlformats.org/officeDocument/2006/relationships/image" Target="../media/image312.png"/><Relationship Id="rId16" Type="http://schemas.openxmlformats.org/officeDocument/2006/relationships/image" Target="../media/image33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notebooks/daysweeks/ezhednevniki_nedatirovannye_3263/ezhednevnik_nedatirovannyy_joy_format_a5_articul_24606/color_temno-siniy/" TargetMode="External"/><Relationship Id="rId11" Type="http://schemas.openxmlformats.org/officeDocument/2006/relationships/image" Target="../media/image331.png"/><Relationship Id="rId5" Type="http://schemas.openxmlformats.org/officeDocument/2006/relationships/image" Target="../media/image326.png"/><Relationship Id="rId15" Type="http://schemas.openxmlformats.org/officeDocument/2006/relationships/image" Target="../media/image335.png"/><Relationship Id="rId10" Type="http://schemas.openxmlformats.org/officeDocument/2006/relationships/image" Target="../media/image330.png"/><Relationship Id="rId4" Type="http://schemas.openxmlformats.org/officeDocument/2006/relationships/image" Target="../media/image325.png"/><Relationship Id="rId9" Type="http://schemas.openxmlformats.org/officeDocument/2006/relationships/image" Target="../media/image329.png"/><Relationship Id="rId14" Type="http://schemas.openxmlformats.org/officeDocument/2006/relationships/image" Target="../media/image3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9" Type="http://schemas.openxmlformats.org/officeDocument/2006/relationships/image" Target="../media/image50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Relationship Id="rId46" Type="http://schemas.openxmlformats.org/officeDocument/2006/relationships/image" Target="../media/image57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45" Type="http://schemas.openxmlformats.org/officeDocument/2006/relationships/image" Target="../media/image56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4" Type="http://schemas.openxmlformats.org/officeDocument/2006/relationships/image" Target="../media/image55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43" Type="http://schemas.openxmlformats.org/officeDocument/2006/relationships/image" Target="../media/image5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7" Type="http://schemas.openxmlformats.org/officeDocument/2006/relationships/image" Target="../media/image343.png"/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2.png"/><Relationship Id="rId5" Type="http://schemas.openxmlformats.org/officeDocument/2006/relationships/hyperlink" Target="https://happygifts.ru/catalog/notebooks/daysweeks/ezhednevniki_nedatirovannye_3263/ezhednevnik_nedatirovannyy_campbell_a5_bezhevyy_belyy_blok_articul_24605/color_svetlo-seryy/" TargetMode="External"/><Relationship Id="rId4" Type="http://schemas.openxmlformats.org/officeDocument/2006/relationships/image" Target="../media/image3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9.png"/><Relationship Id="rId3" Type="http://schemas.openxmlformats.org/officeDocument/2006/relationships/image" Target="../media/image345.jpg"/><Relationship Id="rId7" Type="http://schemas.openxmlformats.org/officeDocument/2006/relationships/image" Target="../media/image348.png"/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notebooks/daysweeks/ezhednevniki_nedatirovannye_3263/ezhednevnik_nedatirovannyy_bliss_format_a5_articul_24601/color_goluboy/" TargetMode="External"/><Relationship Id="rId5" Type="http://schemas.openxmlformats.org/officeDocument/2006/relationships/image" Target="../media/image347.png"/><Relationship Id="rId4" Type="http://schemas.openxmlformats.org/officeDocument/2006/relationships/image" Target="../media/image346.png"/></Relationships>
</file>

<file path=ppt/slides/_rels/slide3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73.png"/><Relationship Id="rId117" Type="http://schemas.openxmlformats.org/officeDocument/2006/relationships/image" Target="../media/image464.png"/><Relationship Id="rId21" Type="http://schemas.openxmlformats.org/officeDocument/2006/relationships/image" Target="../media/image368.png"/><Relationship Id="rId42" Type="http://schemas.openxmlformats.org/officeDocument/2006/relationships/image" Target="../media/image389.png"/><Relationship Id="rId47" Type="http://schemas.openxmlformats.org/officeDocument/2006/relationships/image" Target="../media/image394.png"/><Relationship Id="rId63" Type="http://schemas.openxmlformats.org/officeDocument/2006/relationships/image" Target="../media/image410.png"/><Relationship Id="rId68" Type="http://schemas.openxmlformats.org/officeDocument/2006/relationships/image" Target="../media/image415.png"/><Relationship Id="rId84" Type="http://schemas.openxmlformats.org/officeDocument/2006/relationships/image" Target="../media/image431.png"/><Relationship Id="rId89" Type="http://schemas.openxmlformats.org/officeDocument/2006/relationships/image" Target="../media/image436.png"/><Relationship Id="rId112" Type="http://schemas.openxmlformats.org/officeDocument/2006/relationships/image" Target="../media/image459.png"/><Relationship Id="rId16" Type="http://schemas.openxmlformats.org/officeDocument/2006/relationships/image" Target="../media/image363.png"/><Relationship Id="rId107" Type="http://schemas.openxmlformats.org/officeDocument/2006/relationships/image" Target="../media/image454.png"/><Relationship Id="rId11" Type="http://schemas.openxmlformats.org/officeDocument/2006/relationships/image" Target="../media/image358.png"/><Relationship Id="rId32" Type="http://schemas.openxmlformats.org/officeDocument/2006/relationships/image" Target="../media/image379.png"/><Relationship Id="rId37" Type="http://schemas.openxmlformats.org/officeDocument/2006/relationships/image" Target="../media/image384.png"/><Relationship Id="rId53" Type="http://schemas.openxmlformats.org/officeDocument/2006/relationships/image" Target="../media/image400.png"/><Relationship Id="rId58" Type="http://schemas.openxmlformats.org/officeDocument/2006/relationships/image" Target="../media/image405.png"/><Relationship Id="rId74" Type="http://schemas.openxmlformats.org/officeDocument/2006/relationships/image" Target="../media/image421.png"/><Relationship Id="rId79" Type="http://schemas.openxmlformats.org/officeDocument/2006/relationships/image" Target="../media/image426.png"/><Relationship Id="rId102" Type="http://schemas.openxmlformats.org/officeDocument/2006/relationships/image" Target="../media/image449.png"/><Relationship Id="rId123" Type="http://schemas.openxmlformats.org/officeDocument/2006/relationships/image" Target="../media/image470.png"/><Relationship Id="rId128" Type="http://schemas.openxmlformats.org/officeDocument/2006/relationships/image" Target="../media/image475.png"/><Relationship Id="rId5" Type="http://schemas.openxmlformats.org/officeDocument/2006/relationships/image" Target="../media/image352.png"/><Relationship Id="rId90" Type="http://schemas.openxmlformats.org/officeDocument/2006/relationships/image" Target="../media/image437.png"/><Relationship Id="rId95" Type="http://schemas.openxmlformats.org/officeDocument/2006/relationships/image" Target="../media/image442.png"/><Relationship Id="rId19" Type="http://schemas.openxmlformats.org/officeDocument/2006/relationships/image" Target="../media/image366.png"/><Relationship Id="rId14" Type="http://schemas.openxmlformats.org/officeDocument/2006/relationships/image" Target="../media/image361.png"/><Relationship Id="rId22" Type="http://schemas.openxmlformats.org/officeDocument/2006/relationships/image" Target="../media/image369.png"/><Relationship Id="rId27" Type="http://schemas.openxmlformats.org/officeDocument/2006/relationships/image" Target="../media/image374.png"/><Relationship Id="rId30" Type="http://schemas.openxmlformats.org/officeDocument/2006/relationships/image" Target="../media/image377.png"/><Relationship Id="rId35" Type="http://schemas.openxmlformats.org/officeDocument/2006/relationships/image" Target="../media/image382.png"/><Relationship Id="rId43" Type="http://schemas.openxmlformats.org/officeDocument/2006/relationships/image" Target="../media/image390.png"/><Relationship Id="rId48" Type="http://schemas.openxmlformats.org/officeDocument/2006/relationships/image" Target="../media/image395.png"/><Relationship Id="rId56" Type="http://schemas.openxmlformats.org/officeDocument/2006/relationships/image" Target="../media/image403.png"/><Relationship Id="rId64" Type="http://schemas.openxmlformats.org/officeDocument/2006/relationships/image" Target="../media/image411.png"/><Relationship Id="rId69" Type="http://schemas.openxmlformats.org/officeDocument/2006/relationships/image" Target="../media/image416.png"/><Relationship Id="rId77" Type="http://schemas.openxmlformats.org/officeDocument/2006/relationships/image" Target="../media/image424.png"/><Relationship Id="rId100" Type="http://schemas.openxmlformats.org/officeDocument/2006/relationships/image" Target="../media/image447.png"/><Relationship Id="rId105" Type="http://schemas.openxmlformats.org/officeDocument/2006/relationships/image" Target="../media/image452.png"/><Relationship Id="rId113" Type="http://schemas.openxmlformats.org/officeDocument/2006/relationships/image" Target="../media/image460.png"/><Relationship Id="rId118" Type="http://schemas.openxmlformats.org/officeDocument/2006/relationships/image" Target="../media/image465.png"/><Relationship Id="rId126" Type="http://schemas.openxmlformats.org/officeDocument/2006/relationships/image" Target="../media/image473.png"/><Relationship Id="rId8" Type="http://schemas.openxmlformats.org/officeDocument/2006/relationships/image" Target="../media/image355.png"/><Relationship Id="rId51" Type="http://schemas.openxmlformats.org/officeDocument/2006/relationships/image" Target="../media/image398.png"/><Relationship Id="rId72" Type="http://schemas.openxmlformats.org/officeDocument/2006/relationships/image" Target="../media/image419.png"/><Relationship Id="rId80" Type="http://schemas.openxmlformats.org/officeDocument/2006/relationships/image" Target="../media/image427.png"/><Relationship Id="rId85" Type="http://schemas.openxmlformats.org/officeDocument/2006/relationships/image" Target="../media/image432.png"/><Relationship Id="rId93" Type="http://schemas.openxmlformats.org/officeDocument/2006/relationships/image" Target="../media/image440.png"/><Relationship Id="rId98" Type="http://schemas.openxmlformats.org/officeDocument/2006/relationships/image" Target="../media/image445.png"/><Relationship Id="rId121" Type="http://schemas.openxmlformats.org/officeDocument/2006/relationships/image" Target="../media/image468.png"/><Relationship Id="rId3" Type="http://schemas.openxmlformats.org/officeDocument/2006/relationships/image" Target="../media/image350.png"/><Relationship Id="rId12" Type="http://schemas.openxmlformats.org/officeDocument/2006/relationships/image" Target="../media/image359.png"/><Relationship Id="rId17" Type="http://schemas.openxmlformats.org/officeDocument/2006/relationships/image" Target="../media/image364.png"/><Relationship Id="rId25" Type="http://schemas.openxmlformats.org/officeDocument/2006/relationships/image" Target="../media/image372.png"/><Relationship Id="rId33" Type="http://schemas.openxmlformats.org/officeDocument/2006/relationships/image" Target="../media/image380.png"/><Relationship Id="rId38" Type="http://schemas.openxmlformats.org/officeDocument/2006/relationships/image" Target="../media/image385.png"/><Relationship Id="rId46" Type="http://schemas.openxmlformats.org/officeDocument/2006/relationships/image" Target="../media/image393.png"/><Relationship Id="rId59" Type="http://schemas.openxmlformats.org/officeDocument/2006/relationships/image" Target="../media/image406.png"/><Relationship Id="rId67" Type="http://schemas.openxmlformats.org/officeDocument/2006/relationships/image" Target="../media/image414.png"/><Relationship Id="rId103" Type="http://schemas.openxmlformats.org/officeDocument/2006/relationships/image" Target="../media/image450.png"/><Relationship Id="rId108" Type="http://schemas.openxmlformats.org/officeDocument/2006/relationships/image" Target="../media/image455.png"/><Relationship Id="rId116" Type="http://schemas.openxmlformats.org/officeDocument/2006/relationships/image" Target="../media/image463.png"/><Relationship Id="rId124" Type="http://schemas.openxmlformats.org/officeDocument/2006/relationships/image" Target="../media/image471.png"/><Relationship Id="rId129" Type="http://schemas.openxmlformats.org/officeDocument/2006/relationships/image" Target="../media/image298.png"/><Relationship Id="rId20" Type="http://schemas.openxmlformats.org/officeDocument/2006/relationships/image" Target="../media/image367.png"/><Relationship Id="rId41" Type="http://schemas.openxmlformats.org/officeDocument/2006/relationships/image" Target="../media/image388.png"/><Relationship Id="rId54" Type="http://schemas.openxmlformats.org/officeDocument/2006/relationships/image" Target="../media/image401.png"/><Relationship Id="rId62" Type="http://schemas.openxmlformats.org/officeDocument/2006/relationships/image" Target="../media/image409.png"/><Relationship Id="rId70" Type="http://schemas.openxmlformats.org/officeDocument/2006/relationships/image" Target="../media/image417.png"/><Relationship Id="rId75" Type="http://schemas.openxmlformats.org/officeDocument/2006/relationships/image" Target="../media/image422.png"/><Relationship Id="rId83" Type="http://schemas.openxmlformats.org/officeDocument/2006/relationships/image" Target="../media/image430.png"/><Relationship Id="rId88" Type="http://schemas.openxmlformats.org/officeDocument/2006/relationships/image" Target="../media/image435.png"/><Relationship Id="rId91" Type="http://schemas.openxmlformats.org/officeDocument/2006/relationships/image" Target="../media/image438.png"/><Relationship Id="rId96" Type="http://schemas.openxmlformats.org/officeDocument/2006/relationships/image" Target="../media/image443.png"/><Relationship Id="rId111" Type="http://schemas.openxmlformats.org/officeDocument/2006/relationships/image" Target="../media/image4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3.png"/><Relationship Id="rId15" Type="http://schemas.openxmlformats.org/officeDocument/2006/relationships/image" Target="../media/image362.png"/><Relationship Id="rId23" Type="http://schemas.openxmlformats.org/officeDocument/2006/relationships/image" Target="../media/image370.png"/><Relationship Id="rId28" Type="http://schemas.openxmlformats.org/officeDocument/2006/relationships/image" Target="../media/image375.png"/><Relationship Id="rId36" Type="http://schemas.openxmlformats.org/officeDocument/2006/relationships/image" Target="../media/image383.png"/><Relationship Id="rId49" Type="http://schemas.openxmlformats.org/officeDocument/2006/relationships/image" Target="../media/image396.png"/><Relationship Id="rId57" Type="http://schemas.openxmlformats.org/officeDocument/2006/relationships/image" Target="../media/image404.png"/><Relationship Id="rId106" Type="http://schemas.openxmlformats.org/officeDocument/2006/relationships/image" Target="../media/image453.png"/><Relationship Id="rId114" Type="http://schemas.openxmlformats.org/officeDocument/2006/relationships/image" Target="../media/image461.png"/><Relationship Id="rId119" Type="http://schemas.openxmlformats.org/officeDocument/2006/relationships/image" Target="../media/image466.png"/><Relationship Id="rId127" Type="http://schemas.openxmlformats.org/officeDocument/2006/relationships/image" Target="../media/image474.png"/><Relationship Id="rId10" Type="http://schemas.openxmlformats.org/officeDocument/2006/relationships/image" Target="../media/image357.png"/><Relationship Id="rId31" Type="http://schemas.openxmlformats.org/officeDocument/2006/relationships/image" Target="../media/image378.png"/><Relationship Id="rId44" Type="http://schemas.openxmlformats.org/officeDocument/2006/relationships/image" Target="../media/image391.png"/><Relationship Id="rId52" Type="http://schemas.openxmlformats.org/officeDocument/2006/relationships/image" Target="../media/image399.png"/><Relationship Id="rId60" Type="http://schemas.openxmlformats.org/officeDocument/2006/relationships/image" Target="../media/image407.png"/><Relationship Id="rId65" Type="http://schemas.openxmlformats.org/officeDocument/2006/relationships/image" Target="../media/image412.png"/><Relationship Id="rId73" Type="http://schemas.openxmlformats.org/officeDocument/2006/relationships/image" Target="../media/image420.png"/><Relationship Id="rId78" Type="http://schemas.openxmlformats.org/officeDocument/2006/relationships/image" Target="../media/image425.png"/><Relationship Id="rId81" Type="http://schemas.openxmlformats.org/officeDocument/2006/relationships/image" Target="../media/image428.png"/><Relationship Id="rId86" Type="http://schemas.openxmlformats.org/officeDocument/2006/relationships/image" Target="../media/image433.png"/><Relationship Id="rId94" Type="http://schemas.openxmlformats.org/officeDocument/2006/relationships/image" Target="../media/image441.png"/><Relationship Id="rId99" Type="http://schemas.openxmlformats.org/officeDocument/2006/relationships/image" Target="../media/image446.png"/><Relationship Id="rId101" Type="http://schemas.openxmlformats.org/officeDocument/2006/relationships/image" Target="../media/image448.png"/><Relationship Id="rId122" Type="http://schemas.openxmlformats.org/officeDocument/2006/relationships/image" Target="../media/image469.png"/><Relationship Id="rId4" Type="http://schemas.openxmlformats.org/officeDocument/2006/relationships/image" Target="../media/image351.png"/><Relationship Id="rId9" Type="http://schemas.openxmlformats.org/officeDocument/2006/relationships/image" Target="../media/image356.png"/><Relationship Id="rId13" Type="http://schemas.openxmlformats.org/officeDocument/2006/relationships/image" Target="../media/image360.png"/><Relationship Id="rId18" Type="http://schemas.openxmlformats.org/officeDocument/2006/relationships/image" Target="../media/image365.png"/><Relationship Id="rId39" Type="http://schemas.openxmlformats.org/officeDocument/2006/relationships/image" Target="../media/image386.png"/><Relationship Id="rId109" Type="http://schemas.openxmlformats.org/officeDocument/2006/relationships/image" Target="../media/image456.png"/><Relationship Id="rId34" Type="http://schemas.openxmlformats.org/officeDocument/2006/relationships/image" Target="../media/image381.png"/><Relationship Id="rId50" Type="http://schemas.openxmlformats.org/officeDocument/2006/relationships/image" Target="../media/image397.png"/><Relationship Id="rId55" Type="http://schemas.openxmlformats.org/officeDocument/2006/relationships/image" Target="../media/image402.png"/><Relationship Id="rId76" Type="http://schemas.openxmlformats.org/officeDocument/2006/relationships/image" Target="../media/image423.png"/><Relationship Id="rId97" Type="http://schemas.openxmlformats.org/officeDocument/2006/relationships/image" Target="../media/image444.png"/><Relationship Id="rId104" Type="http://schemas.openxmlformats.org/officeDocument/2006/relationships/image" Target="../media/image451.png"/><Relationship Id="rId120" Type="http://schemas.openxmlformats.org/officeDocument/2006/relationships/image" Target="../media/image467.png"/><Relationship Id="rId125" Type="http://schemas.openxmlformats.org/officeDocument/2006/relationships/image" Target="../media/image472.png"/><Relationship Id="rId7" Type="http://schemas.openxmlformats.org/officeDocument/2006/relationships/image" Target="../media/image354.png"/><Relationship Id="rId71" Type="http://schemas.openxmlformats.org/officeDocument/2006/relationships/image" Target="../media/image418.png"/><Relationship Id="rId92" Type="http://schemas.openxmlformats.org/officeDocument/2006/relationships/image" Target="../media/image439.png"/><Relationship Id="rId2" Type="http://schemas.openxmlformats.org/officeDocument/2006/relationships/image" Target="../media/image290.png"/><Relationship Id="rId29" Type="http://schemas.openxmlformats.org/officeDocument/2006/relationships/image" Target="../media/image376.png"/><Relationship Id="rId24" Type="http://schemas.openxmlformats.org/officeDocument/2006/relationships/image" Target="../media/image371.png"/><Relationship Id="rId40" Type="http://schemas.openxmlformats.org/officeDocument/2006/relationships/image" Target="../media/image387.png"/><Relationship Id="rId45" Type="http://schemas.openxmlformats.org/officeDocument/2006/relationships/image" Target="../media/image392.png"/><Relationship Id="rId66" Type="http://schemas.openxmlformats.org/officeDocument/2006/relationships/image" Target="../media/image413.png"/><Relationship Id="rId87" Type="http://schemas.openxmlformats.org/officeDocument/2006/relationships/image" Target="../media/image434.png"/><Relationship Id="rId110" Type="http://schemas.openxmlformats.org/officeDocument/2006/relationships/image" Target="../media/image457.png"/><Relationship Id="rId115" Type="http://schemas.openxmlformats.org/officeDocument/2006/relationships/image" Target="../media/image462.png"/><Relationship Id="rId61" Type="http://schemas.openxmlformats.org/officeDocument/2006/relationships/image" Target="../media/image408.png"/><Relationship Id="rId82" Type="http://schemas.openxmlformats.org/officeDocument/2006/relationships/image" Target="../media/image4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7.png"/><Relationship Id="rId2" Type="http://schemas.openxmlformats.org/officeDocument/2006/relationships/image" Target="../media/image476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notebooks/enote/ezhednevniki_nedatirovannye_1370/biznes_bloknot_simply_flex_a5_goluboy_kremovyy_blok_v_kletku_articul_24741/color_yarko-krasnyy/" TargetMode="External"/><Relationship Id="rId5" Type="http://schemas.openxmlformats.org/officeDocument/2006/relationships/image" Target="../media/image479.png"/><Relationship Id="rId4" Type="http://schemas.openxmlformats.org/officeDocument/2006/relationships/image" Target="../media/image47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jpg"/><Relationship Id="rId7" Type="http://schemas.openxmlformats.org/officeDocument/2006/relationships/hyperlink" Target="https://happygifts.ru/catalog/notebooks/enote/ezhednevniki_nedatirovannye_1370/biznes_bloknot_simply_flex_a5_goluboy_kremovyy_blok_v_lineyku_articul_24738/color_yarko-krasnyy/" TargetMode="External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9.png"/><Relationship Id="rId5" Type="http://schemas.openxmlformats.org/officeDocument/2006/relationships/image" Target="../media/image483.png"/><Relationship Id="rId4" Type="http://schemas.openxmlformats.org/officeDocument/2006/relationships/image" Target="../media/image48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5.png"/><Relationship Id="rId2" Type="http://schemas.openxmlformats.org/officeDocument/2006/relationships/image" Target="../media/image48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notebooks/enote/ezhednevniki_nedatirovannye_1370/biznes_bloknot_simply_firm_a5_goluboy_kremovyy_blok_v_lineyku_articul_24742/color_yarko-krasnyy/" TargetMode="External"/><Relationship Id="rId5" Type="http://schemas.openxmlformats.org/officeDocument/2006/relationships/image" Target="../media/image487.png"/><Relationship Id="rId4" Type="http://schemas.openxmlformats.org/officeDocument/2006/relationships/image" Target="../media/image486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enote/ezhednevniki_nedatirovannye_1370/biznes_bloknot_simply_firm_a5_goluboy_kremovyy_blok_v_lineyku_articul_24742/color_yarko-krasnyy/" TargetMode="External"/><Relationship Id="rId3" Type="http://schemas.openxmlformats.org/officeDocument/2006/relationships/image" Target="../media/image489.png"/><Relationship Id="rId7" Type="http://schemas.openxmlformats.org/officeDocument/2006/relationships/hyperlink" Target="https://vk.com/happygiftsgroup" TargetMode="External"/><Relationship Id="rId12" Type="http://schemas.openxmlformats.org/officeDocument/2006/relationships/image" Target="../media/image494.png"/><Relationship Id="rId2" Type="http://schemas.openxmlformats.org/officeDocument/2006/relationships/image" Target="../media/image48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0.png"/><Relationship Id="rId11" Type="http://schemas.openxmlformats.org/officeDocument/2006/relationships/image" Target="../media/image493.png"/><Relationship Id="rId5" Type="http://schemas.openxmlformats.org/officeDocument/2006/relationships/hyperlink" Target="https://www.youtube.com/@HappyGiftsGroup" TargetMode="External"/><Relationship Id="rId10" Type="http://schemas.openxmlformats.org/officeDocument/2006/relationships/image" Target="../media/image492.png"/><Relationship Id="rId4" Type="http://schemas.openxmlformats.org/officeDocument/2006/relationships/hyperlink" Target="https://t.me/happygifts_ru" TargetMode="External"/><Relationship Id="rId9" Type="http://schemas.openxmlformats.org/officeDocument/2006/relationships/image" Target="../media/image49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hyperlink" Target="https://happygifts.ru/catalog/notebooks/thinkme_delovye_bloknoty/biznes_bloknot_auri_format_a5_bronzovyy_blok_v_lineyku_articul_21244/color_zolotistyy/" TargetMode="External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79.png"/><Relationship Id="rId7" Type="http://schemas.openxmlformats.org/officeDocument/2006/relationships/image" Target="../media/image6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11" Type="http://schemas.openxmlformats.org/officeDocument/2006/relationships/image" Target="../media/image81.png"/><Relationship Id="rId5" Type="http://schemas.openxmlformats.org/officeDocument/2006/relationships/hyperlink" Target="https://happygifts.ru/catalog/notebooks/thinkme_delovye_bloknoty/biznes_bloknot_combi_130_210_mm_belo_zelenyy_kremovyy_forzats_gibkaya_oblozhka_v_kletkunelin_articul_21219/color_belyy,_oranzhevyy/" TargetMode="External"/><Relationship Id="rId10" Type="http://schemas.openxmlformats.org/officeDocument/2006/relationships/image" Target="../media/image80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84.png"/><Relationship Id="rId4" Type="http://schemas.openxmlformats.org/officeDocument/2006/relationships/hyperlink" Target="https://happygifts.ru/catalog/notebooks/thinkme_delovye_bloknoty/biznes_bloknot_trendi_130_210_mm_cherno_goluboy_myagkaya_oblozhka_v_lineyku_articul_21229/color_chernyy,_zheltyy/" TargetMode="External"/><Relationship Id="rId9" Type="http://schemas.openxmlformats.org/officeDocument/2006/relationships/image" Target="../media/image8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hyperlink" Target="https://happygifts.ru/catalog/notebooks/thinkme_delovye_bloknoty/biznes_bloknot_silky_format_a5_oblozhka_tverdaya_blok_v_kletku_articul_21215/color_yarko-krasnyy/" TargetMode="External"/><Relationship Id="rId7" Type="http://schemas.openxmlformats.org/officeDocument/2006/relationships/image" Target="../media/image71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hyperlink" Target="https://happygifts.ru/catalog/notebooks/thinkme_delovye_bloknoty/biznes_bloknot_smarti_a5_belyy_myagkaya_oblozhka_v_kletku_articul_21234/color_oranzhevyy/" TargetMode="External"/><Relationship Id="rId3" Type="http://schemas.openxmlformats.org/officeDocument/2006/relationships/image" Target="../media/image89.png"/><Relationship Id="rId7" Type="http://schemas.openxmlformats.org/officeDocument/2006/relationships/image" Target="../media/image68.png"/><Relationship Id="rId12" Type="http://schemas.openxmlformats.org/officeDocument/2006/relationships/image" Target="../media/image93.png"/><Relationship Id="rId17" Type="http://schemas.openxmlformats.org/officeDocument/2006/relationships/image" Target="../media/image97.png"/><Relationship Id="rId2" Type="http://schemas.openxmlformats.org/officeDocument/2006/relationships/image" Target="../media/image88.jp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notebooks/thinkme_delovye_bloknoty/biznes_bloknot_funky_a5_goluboy_seryy_forzats_myagkaya_oblozhka_v_lineyku_articul_21209/color_chernyy,_goluboy/" TargetMode="External"/><Relationship Id="rId11" Type="http://schemas.openxmlformats.org/officeDocument/2006/relationships/image" Target="../media/image92.png"/><Relationship Id="rId5" Type="http://schemas.openxmlformats.org/officeDocument/2006/relationships/image" Target="../media/image91.png"/><Relationship Id="rId15" Type="http://schemas.openxmlformats.org/officeDocument/2006/relationships/image" Target="../media/image95.png"/><Relationship Id="rId10" Type="http://schemas.openxmlformats.org/officeDocument/2006/relationships/image" Target="../media/image71.png"/><Relationship Id="rId4" Type="http://schemas.openxmlformats.org/officeDocument/2006/relationships/image" Target="../media/image90.png"/><Relationship Id="rId9" Type="http://schemas.openxmlformats.org/officeDocument/2006/relationships/image" Target="../media/image70.png"/><Relationship Id="rId14" Type="http://schemas.openxmlformats.org/officeDocument/2006/relationships/image" Target="../media/image9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941893" y="4100353"/>
              <a:ext cx="2487295" cy="0"/>
            </a:xfrm>
            <a:custGeom>
              <a:avLst/>
              <a:gdLst/>
              <a:ahLst/>
              <a:cxnLst/>
              <a:rect l="l" t="t" r="r" b="b"/>
              <a:pathLst>
                <a:path w="2487294">
                  <a:moveTo>
                    <a:pt x="2486835" y="0"/>
                  </a:moveTo>
                  <a:lnTo>
                    <a:pt x="0" y="0"/>
                  </a:lnTo>
                </a:path>
              </a:pathLst>
            </a:custGeom>
            <a:solidFill>
              <a:srgbClr val="FFFFFF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941893" y="4100353"/>
              <a:ext cx="2487295" cy="0"/>
            </a:xfrm>
            <a:custGeom>
              <a:avLst/>
              <a:gdLst/>
              <a:ahLst/>
              <a:cxnLst/>
              <a:rect l="l" t="t" r="r" b="b"/>
              <a:pathLst>
                <a:path w="2487294">
                  <a:moveTo>
                    <a:pt x="0" y="0"/>
                  </a:moveTo>
                  <a:lnTo>
                    <a:pt x="2486835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6280315" y="4085430"/>
            <a:ext cx="572770" cy="29845"/>
            <a:chOff x="16380028" y="4085511"/>
            <a:chExt cx="572770" cy="29845"/>
          </a:xfrm>
        </p:grpSpPr>
        <p:sp>
          <p:nvSpPr>
            <p:cNvPr id="11" name="object 11"/>
            <p:cNvSpPr/>
            <p:nvPr/>
          </p:nvSpPr>
          <p:spPr>
            <a:xfrm>
              <a:off x="16380028" y="4100350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572338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380028" y="4100353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0" y="0"/>
                  </a:moveTo>
                  <a:lnTo>
                    <a:pt x="572338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4" dirty="0"/>
              <a:t>Думай,</a:t>
            </a:r>
            <a:r>
              <a:rPr spc="-425" dirty="0"/>
              <a:t> </a:t>
            </a:r>
            <a:r>
              <a:rPr spc="-215" dirty="0"/>
              <a:t>работай,</a:t>
            </a:r>
            <a:r>
              <a:rPr spc="-415" dirty="0"/>
              <a:t> </a:t>
            </a:r>
            <a:r>
              <a:rPr spc="-195" dirty="0"/>
              <a:t>твори</a:t>
            </a:r>
            <a:r>
              <a:rPr spc="-415" dirty="0"/>
              <a:t> </a:t>
            </a:r>
            <a:r>
              <a:rPr spc="-50" dirty="0"/>
              <a:t>-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4217029" y="3142934"/>
            <a:ext cx="52584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29" dirty="0">
                <a:solidFill>
                  <a:srgbClr val="FFFFFF"/>
                </a:solidFill>
                <a:latin typeface="Involve"/>
                <a:cs typeface="Involve"/>
              </a:rPr>
              <a:t>всегда</a:t>
            </a:r>
            <a:r>
              <a:rPr sz="4400" spc="-459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4400" dirty="0">
                <a:solidFill>
                  <a:srgbClr val="FFFFFF"/>
                </a:solidFill>
                <a:latin typeface="Involve"/>
                <a:cs typeface="Involve"/>
              </a:rPr>
              <a:t>в</a:t>
            </a:r>
            <a:r>
              <a:rPr sz="4400" spc="-459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4400" spc="-195" dirty="0">
                <a:solidFill>
                  <a:srgbClr val="FFFFFF"/>
                </a:solidFill>
                <a:latin typeface="Involve"/>
                <a:cs typeface="Involve"/>
              </a:rPr>
              <a:t>твоих</a:t>
            </a:r>
            <a:r>
              <a:rPr sz="4400" spc="-45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4400" spc="-195" dirty="0">
                <a:solidFill>
                  <a:srgbClr val="FFFFFF"/>
                </a:solidFill>
                <a:latin typeface="Involve"/>
                <a:cs typeface="Involve"/>
              </a:rPr>
              <a:t>руках</a:t>
            </a:r>
            <a:endParaRPr sz="4400">
              <a:latin typeface="Involve"/>
              <a:cs typeface="Involv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829907" y="824464"/>
            <a:ext cx="8728075" cy="2735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750" b="1" spc="-955" dirty="0">
                <a:solidFill>
                  <a:srgbClr val="FFFFFF"/>
                </a:solidFill>
                <a:latin typeface="Involve"/>
                <a:cs typeface="Involve"/>
              </a:rPr>
              <a:t>THINKME</a:t>
            </a:r>
            <a:endParaRPr sz="17750">
              <a:latin typeface="Involve"/>
              <a:cs typeface="Involve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3650" y="3998235"/>
            <a:ext cx="4444034" cy="1868929"/>
          </a:xfrm>
          <a:prstGeom prst="rect">
            <a:avLst/>
          </a:prstGeom>
        </p:spPr>
      </p:pic>
      <p:grpSp>
        <p:nvGrpSpPr>
          <p:cNvPr id="20" name="object 10"/>
          <p:cNvGrpSpPr/>
          <p:nvPr/>
        </p:nvGrpSpPr>
        <p:grpSpPr>
          <a:xfrm>
            <a:off x="16452850" y="4085430"/>
            <a:ext cx="572770" cy="29845"/>
            <a:chOff x="16380028" y="4085511"/>
            <a:chExt cx="572770" cy="29845"/>
          </a:xfrm>
        </p:grpSpPr>
        <p:sp>
          <p:nvSpPr>
            <p:cNvPr id="21" name="object 11"/>
            <p:cNvSpPr/>
            <p:nvPr/>
          </p:nvSpPr>
          <p:spPr>
            <a:xfrm>
              <a:off x="16380028" y="4100350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572338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2"/>
            <p:cNvSpPr/>
            <p:nvPr/>
          </p:nvSpPr>
          <p:spPr>
            <a:xfrm>
              <a:off x="16380028" y="4100353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0" y="0"/>
                  </a:moveTo>
                  <a:lnTo>
                    <a:pt x="572338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0"/>
          <p:cNvGrpSpPr/>
          <p:nvPr/>
        </p:nvGrpSpPr>
        <p:grpSpPr>
          <a:xfrm>
            <a:off x="15752539" y="4085430"/>
            <a:ext cx="572770" cy="29845"/>
            <a:chOff x="16380028" y="4085511"/>
            <a:chExt cx="572770" cy="29845"/>
          </a:xfrm>
        </p:grpSpPr>
        <p:sp>
          <p:nvSpPr>
            <p:cNvPr id="18" name="object 11"/>
            <p:cNvSpPr/>
            <p:nvPr/>
          </p:nvSpPr>
          <p:spPr>
            <a:xfrm>
              <a:off x="16380028" y="4100350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572338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16380028" y="4100353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0" y="0"/>
                  </a:moveTo>
                  <a:lnTo>
                    <a:pt x="572338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10"/>
          <p:cNvGrpSpPr/>
          <p:nvPr/>
        </p:nvGrpSpPr>
        <p:grpSpPr>
          <a:xfrm>
            <a:off x="15662462" y="4085430"/>
            <a:ext cx="572770" cy="29845"/>
            <a:chOff x="16380028" y="4085511"/>
            <a:chExt cx="572770" cy="29845"/>
          </a:xfrm>
        </p:grpSpPr>
        <p:sp>
          <p:nvSpPr>
            <p:cNvPr id="24" name="object 11"/>
            <p:cNvSpPr/>
            <p:nvPr/>
          </p:nvSpPr>
          <p:spPr>
            <a:xfrm>
              <a:off x="16380028" y="4100350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572338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2"/>
            <p:cNvSpPr/>
            <p:nvPr/>
          </p:nvSpPr>
          <p:spPr>
            <a:xfrm>
              <a:off x="16380028" y="4100353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0" y="0"/>
                  </a:moveTo>
                  <a:lnTo>
                    <a:pt x="572338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5"/>
                  </a:lnTo>
                  <a:lnTo>
                    <a:pt x="5325407" y="10347359"/>
                  </a:lnTo>
                  <a:lnTo>
                    <a:pt x="5364148" y="10325878"/>
                  </a:lnTo>
                  <a:lnTo>
                    <a:pt x="5399305" y="10299352"/>
                  </a:lnTo>
                  <a:lnTo>
                    <a:pt x="5430390" y="10268267"/>
                  </a:lnTo>
                  <a:lnTo>
                    <a:pt x="5456917" y="10233110"/>
                  </a:lnTo>
                  <a:lnTo>
                    <a:pt x="5478397" y="10194369"/>
                  </a:lnTo>
                  <a:lnTo>
                    <a:pt x="5494343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3" y="224115"/>
                  </a:lnTo>
                  <a:lnTo>
                    <a:pt x="5478397" y="182278"/>
                  </a:lnTo>
                  <a:lnTo>
                    <a:pt x="5456917" y="143537"/>
                  </a:lnTo>
                  <a:lnTo>
                    <a:pt x="5430390" y="108380"/>
                  </a:lnTo>
                  <a:lnTo>
                    <a:pt x="5399305" y="77294"/>
                  </a:lnTo>
                  <a:lnTo>
                    <a:pt x="5364148" y="50768"/>
                  </a:lnTo>
                  <a:lnTo>
                    <a:pt x="5325407" y="29288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7" y="5832778"/>
                  </a:lnTo>
                  <a:lnTo>
                    <a:pt x="40852" y="5873411"/>
                  </a:lnTo>
                  <a:lnTo>
                    <a:pt x="70060" y="5908813"/>
                  </a:lnTo>
                  <a:lnTo>
                    <a:pt x="105461" y="5938022"/>
                  </a:lnTo>
                  <a:lnTo>
                    <a:pt x="146092" y="5960077"/>
                  </a:lnTo>
                  <a:lnTo>
                    <a:pt x="190991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69829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706"/>
                  </a:moveTo>
                  <a:lnTo>
                    <a:pt x="241401" y="141706"/>
                  </a:lnTo>
                  <a:lnTo>
                    <a:pt x="241401" y="206476"/>
                  </a:lnTo>
                  <a:lnTo>
                    <a:pt x="166573" y="206476"/>
                  </a:lnTo>
                  <a:lnTo>
                    <a:pt x="166573" y="141706"/>
                  </a:lnTo>
                  <a:lnTo>
                    <a:pt x="128460" y="141706"/>
                  </a:lnTo>
                  <a:lnTo>
                    <a:pt x="128460" y="206476"/>
                  </a:lnTo>
                  <a:lnTo>
                    <a:pt x="128460" y="239496"/>
                  </a:lnTo>
                  <a:lnTo>
                    <a:pt x="128460" y="306806"/>
                  </a:lnTo>
                  <a:lnTo>
                    <a:pt x="166573" y="306806"/>
                  </a:lnTo>
                  <a:lnTo>
                    <a:pt x="166573" y="239496"/>
                  </a:lnTo>
                  <a:lnTo>
                    <a:pt x="241401" y="239496"/>
                  </a:lnTo>
                  <a:lnTo>
                    <a:pt x="241401" y="306806"/>
                  </a:lnTo>
                  <a:lnTo>
                    <a:pt x="279514" y="306806"/>
                  </a:lnTo>
                  <a:lnTo>
                    <a:pt x="279514" y="239496"/>
                  </a:lnTo>
                  <a:lnTo>
                    <a:pt x="279514" y="206476"/>
                  </a:lnTo>
                  <a:lnTo>
                    <a:pt x="279514" y="141706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692" y="306387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23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23" y="172732"/>
                  </a:lnTo>
                  <a:lnTo>
                    <a:pt x="520623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76" y="237604"/>
                  </a:lnTo>
                  <a:lnTo>
                    <a:pt x="672185" y="242608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44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79" y="20688"/>
                  </a:lnTo>
                  <a:lnTo>
                    <a:pt x="524383" y="16319"/>
                  </a:lnTo>
                  <a:lnTo>
                    <a:pt x="522300" y="7797"/>
                  </a:lnTo>
                  <a:lnTo>
                    <a:pt x="519772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82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49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61" y="71031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195" y="47625"/>
                  </a:lnTo>
                  <a:lnTo>
                    <a:pt x="586879" y="39471"/>
                  </a:lnTo>
                  <a:lnTo>
                    <a:pt x="630745" y="37541"/>
                  </a:lnTo>
                  <a:lnTo>
                    <a:pt x="677926" y="42354"/>
                  </a:lnTo>
                  <a:lnTo>
                    <a:pt x="675005" y="44602"/>
                  </a:lnTo>
                  <a:lnTo>
                    <a:pt x="668743" y="48031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22"/>
                  </a:lnTo>
                  <a:lnTo>
                    <a:pt x="579475" y="144195"/>
                  </a:lnTo>
                  <a:lnTo>
                    <a:pt x="582180" y="147408"/>
                  </a:lnTo>
                  <a:lnTo>
                    <a:pt x="595680" y="154647"/>
                  </a:lnTo>
                  <a:lnTo>
                    <a:pt x="616051" y="158026"/>
                  </a:lnTo>
                  <a:lnTo>
                    <a:pt x="637743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31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47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30" y="138760"/>
                  </a:lnTo>
                  <a:lnTo>
                    <a:pt x="685444" y="134023"/>
                  </a:lnTo>
                  <a:lnTo>
                    <a:pt x="677430" y="127850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303"/>
                  </a:lnTo>
                  <a:lnTo>
                    <a:pt x="678383" y="69011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2553335" cy="1402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40" dirty="0">
                <a:solidFill>
                  <a:srgbClr val="3E402F"/>
                </a:solidFill>
                <a:latin typeface="Involve"/>
                <a:cs typeface="Involve"/>
              </a:rPr>
              <a:t>BIGGY</a:t>
            </a:r>
            <a:endParaRPr sz="6250">
              <a:latin typeface="Involve"/>
              <a:cs typeface="Involve"/>
            </a:endParaRPr>
          </a:p>
          <a:p>
            <a:pPr marL="50165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68028" y="6847958"/>
            <a:ext cx="4052570" cy="3644265"/>
            <a:chOff x="1068028" y="6847958"/>
            <a:chExt cx="4052570" cy="3644265"/>
          </a:xfrm>
        </p:grpSpPr>
        <p:sp>
          <p:nvSpPr>
            <p:cNvPr id="10" name="object 10"/>
            <p:cNvSpPr/>
            <p:nvPr/>
          </p:nvSpPr>
          <p:spPr>
            <a:xfrm>
              <a:off x="1068028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745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17223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D36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55947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C45D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94671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5F5F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8028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0383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17223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55947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54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94671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0233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55947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660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05141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8D06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78499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4020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17223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A79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87918" y="9947340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910037" y="8767440"/>
            <a:ext cx="64601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96662" y="8767440"/>
            <a:ext cx="390404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09322" y="8767440"/>
            <a:ext cx="86322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9923" y="9135651"/>
            <a:ext cx="135602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4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Velvet</a:t>
            </a:r>
            <a:r>
              <a:rPr sz="1600" b="1" spc="-3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93651" y="9135651"/>
            <a:ext cx="114922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190х250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76112" y="9135651"/>
            <a:ext cx="83150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4"/>
              </a:rPr>
              <a:t>21218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47410" y="879554"/>
            <a:ext cx="5510530" cy="7717155"/>
            <a:chOff x="447410" y="879554"/>
            <a:chExt cx="5510530" cy="7717155"/>
          </a:xfrm>
        </p:grpSpPr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2987" y="879554"/>
              <a:ext cx="3162207" cy="31622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8576" y="6628070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5"/>
                  </a:lnTo>
                  <a:lnTo>
                    <a:pt x="5325407" y="10347359"/>
                  </a:lnTo>
                  <a:lnTo>
                    <a:pt x="5364148" y="10325878"/>
                  </a:lnTo>
                  <a:lnTo>
                    <a:pt x="5399305" y="10299352"/>
                  </a:lnTo>
                  <a:lnTo>
                    <a:pt x="5430390" y="10268267"/>
                  </a:lnTo>
                  <a:lnTo>
                    <a:pt x="5456917" y="10233110"/>
                  </a:lnTo>
                  <a:lnTo>
                    <a:pt x="5478397" y="10194369"/>
                  </a:lnTo>
                  <a:lnTo>
                    <a:pt x="5494343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3" y="224115"/>
                  </a:lnTo>
                  <a:lnTo>
                    <a:pt x="5478397" y="182278"/>
                  </a:lnTo>
                  <a:lnTo>
                    <a:pt x="5456917" y="143537"/>
                  </a:lnTo>
                  <a:lnTo>
                    <a:pt x="5430390" y="108380"/>
                  </a:lnTo>
                  <a:lnTo>
                    <a:pt x="5399305" y="77294"/>
                  </a:lnTo>
                  <a:lnTo>
                    <a:pt x="5364148" y="50768"/>
                  </a:lnTo>
                  <a:lnTo>
                    <a:pt x="5325407" y="29288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7" y="5832778"/>
                  </a:lnTo>
                  <a:lnTo>
                    <a:pt x="40852" y="5873411"/>
                  </a:lnTo>
                  <a:lnTo>
                    <a:pt x="70060" y="5908813"/>
                  </a:lnTo>
                  <a:lnTo>
                    <a:pt x="105461" y="5938022"/>
                  </a:lnTo>
                  <a:lnTo>
                    <a:pt x="146092" y="5960077"/>
                  </a:lnTo>
                  <a:lnTo>
                    <a:pt x="190991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63570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706"/>
                  </a:moveTo>
                  <a:lnTo>
                    <a:pt x="241401" y="141706"/>
                  </a:lnTo>
                  <a:lnTo>
                    <a:pt x="241401" y="206476"/>
                  </a:lnTo>
                  <a:lnTo>
                    <a:pt x="166573" y="206476"/>
                  </a:lnTo>
                  <a:lnTo>
                    <a:pt x="166573" y="141706"/>
                  </a:lnTo>
                  <a:lnTo>
                    <a:pt x="128460" y="141706"/>
                  </a:lnTo>
                  <a:lnTo>
                    <a:pt x="128460" y="206476"/>
                  </a:lnTo>
                  <a:lnTo>
                    <a:pt x="128460" y="239496"/>
                  </a:lnTo>
                  <a:lnTo>
                    <a:pt x="128460" y="306806"/>
                  </a:lnTo>
                  <a:lnTo>
                    <a:pt x="166573" y="306806"/>
                  </a:lnTo>
                  <a:lnTo>
                    <a:pt x="166573" y="239496"/>
                  </a:lnTo>
                  <a:lnTo>
                    <a:pt x="241401" y="239496"/>
                  </a:lnTo>
                  <a:lnTo>
                    <a:pt x="241401" y="306806"/>
                  </a:lnTo>
                  <a:lnTo>
                    <a:pt x="279514" y="306806"/>
                  </a:lnTo>
                  <a:lnTo>
                    <a:pt x="279514" y="239496"/>
                  </a:lnTo>
                  <a:lnTo>
                    <a:pt x="279514" y="206476"/>
                  </a:lnTo>
                  <a:lnTo>
                    <a:pt x="279514" y="141706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704" y="306387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76" y="237604"/>
                  </a:lnTo>
                  <a:lnTo>
                    <a:pt x="672185" y="242608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97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82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49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31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195" y="47625"/>
                  </a:lnTo>
                  <a:lnTo>
                    <a:pt x="586879" y="39471"/>
                  </a:lnTo>
                  <a:lnTo>
                    <a:pt x="630745" y="37541"/>
                  </a:lnTo>
                  <a:lnTo>
                    <a:pt x="677926" y="42354"/>
                  </a:lnTo>
                  <a:lnTo>
                    <a:pt x="675005" y="44602"/>
                  </a:lnTo>
                  <a:lnTo>
                    <a:pt x="668743" y="48031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22"/>
                  </a:lnTo>
                  <a:lnTo>
                    <a:pt x="579475" y="144195"/>
                  </a:lnTo>
                  <a:lnTo>
                    <a:pt x="582180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31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47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60"/>
                  </a:lnTo>
                  <a:lnTo>
                    <a:pt x="685444" y="134023"/>
                  </a:lnTo>
                  <a:lnTo>
                    <a:pt x="677430" y="127850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303"/>
                  </a:lnTo>
                  <a:lnTo>
                    <a:pt x="678383" y="69011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1891030" cy="1402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20" dirty="0">
                <a:solidFill>
                  <a:srgbClr val="3E402F"/>
                </a:solidFill>
                <a:latin typeface="Involve"/>
                <a:cs typeface="Involve"/>
              </a:rPr>
              <a:t>CUBI</a:t>
            </a:r>
            <a:endParaRPr sz="6250">
              <a:latin typeface="Involve"/>
              <a:cs typeface="Involve"/>
            </a:endParaRPr>
          </a:p>
          <a:p>
            <a:pPr marL="18415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35028" y="6847958"/>
            <a:ext cx="4085590" cy="3644265"/>
            <a:chOff x="1035028" y="6847958"/>
            <a:chExt cx="4085590" cy="3644265"/>
          </a:xfrm>
        </p:grpSpPr>
        <p:sp>
          <p:nvSpPr>
            <p:cNvPr id="10" name="object 10"/>
            <p:cNvSpPr/>
            <p:nvPr/>
          </p:nvSpPr>
          <p:spPr>
            <a:xfrm>
              <a:off x="1036615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9592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85810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D36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24534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E07D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63258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36615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36615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492131"/>
                  </a:moveTo>
                  <a:lnTo>
                    <a:pt x="59034" y="492131"/>
                  </a:lnTo>
                  <a:lnTo>
                    <a:pt x="36059" y="487492"/>
                  </a:lnTo>
                  <a:lnTo>
                    <a:pt x="17293" y="474841"/>
                  </a:lnTo>
                  <a:lnTo>
                    <a:pt x="4640" y="456076"/>
                  </a:lnTo>
                  <a:lnTo>
                    <a:pt x="0" y="433096"/>
                  </a:lnTo>
                  <a:lnTo>
                    <a:pt x="0" y="59034"/>
                  </a:lnTo>
                  <a:lnTo>
                    <a:pt x="4640" y="36054"/>
                  </a:lnTo>
                  <a:lnTo>
                    <a:pt x="17293" y="17290"/>
                  </a:lnTo>
                  <a:lnTo>
                    <a:pt x="36059" y="4638"/>
                  </a:lnTo>
                  <a:lnTo>
                    <a:pt x="59034" y="0"/>
                  </a:lnTo>
                  <a:lnTo>
                    <a:pt x="433096" y="0"/>
                  </a:lnTo>
                  <a:lnTo>
                    <a:pt x="456076" y="4638"/>
                  </a:lnTo>
                  <a:lnTo>
                    <a:pt x="474841" y="17290"/>
                  </a:lnTo>
                  <a:lnTo>
                    <a:pt x="487492" y="36054"/>
                  </a:lnTo>
                  <a:lnTo>
                    <a:pt x="492131" y="59034"/>
                  </a:lnTo>
                  <a:lnTo>
                    <a:pt x="492131" y="433096"/>
                  </a:lnTo>
                  <a:lnTo>
                    <a:pt x="487492" y="456076"/>
                  </a:lnTo>
                  <a:lnTo>
                    <a:pt x="474841" y="474841"/>
                  </a:lnTo>
                  <a:lnTo>
                    <a:pt x="456076" y="487492"/>
                  </a:lnTo>
                  <a:lnTo>
                    <a:pt x="433096" y="4921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85810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9D2F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24534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459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63258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44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87918" y="9947340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910037" y="8767440"/>
            <a:ext cx="66501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96662" y="8767440"/>
            <a:ext cx="401884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09321" y="8767440"/>
            <a:ext cx="88860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37824" y="9135651"/>
            <a:ext cx="110307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Silk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693652" y="9135651"/>
            <a:ext cx="121255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150х180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55189" y="9135651"/>
            <a:ext cx="106985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4"/>
              </a:rPr>
              <a:t>21221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47410" y="1005205"/>
            <a:ext cx="5510530" cy="7591425"/>
            <a:chOff x="447410" y="1005205"/>
            <a:chExt cx="5510530" cy="7591425"/>
          </a:xfrm>
        </p:grpSpPr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33458" y="1005205"/>
              <a:ext cx="3151736" cy="315173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27635" y="6628070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2150" y="3632076"/>
              <a:ext cx="3897629" cy="7343140"/>
            </a:xfrm>
            <a:custGeom>
              <a:avLst/>
              <a:gdLst/>
              <a:ahLst/>
              <a:cxnLst/>
              <a:rect l="l" t="t" r="r" b="b"/>
              <a:pathLst>
                <a:path w="3897629" h="7343140">
                  <a:moveTo>
                    <a:pt x="3674526" y="0"/>
                  </a:moveTo>
                  <a:lnTo>
                    <a:pt x="223008" y="0"/>
                  </a:lnTo>
                  <a:lnTo>
                    <a:pt x="178063" y="4530"/>
                  </a:lnTo>
                  <a:lnTo>
                    <a:pt x="136201" y="17524"/>
                  </a:lnTo>
                  <a:lnTo>
                    <a:pt x="98320" y="38084"/>
                  </a:lnTo>
                  <a:lnTo>
                    <a:pt x="65316" y="65314"/>
                  </a:lnTo>
                  <a:lnTo>
                    <a:pt x="38085" y="98317"/>
                  </a:lnTo>
                  <a:lnTo>
                    <a:pt x="17524" y="136197"/>
                  </a:lnTo>
                  <a:lnTo>
                    <a:pt x="4530" y="178056"/>
                  </a:lnTo>
                  <a:lnTo>
                    <a:pt x="0" y="222998"/>
                  </a:lnTo>
                  <a:lnTo>
                    <a:pt x="0" y="7120044"/>
                  </a:lnTo>
                  <a:lnTo>
                    <a:pt x="4530" y="7164986"/>
                  </a:lnTo>
                  <a:lnTo>
                    <a:pt x="17524" y="7206846"/>
                  </a:lnTo>
                  <a:lnTo>
                    <a:pt x="38085" y="7244725"/>
                  </a:lnTo>
                  <a:lnTo>
                    <a:pt x="65316" y="7277728"/>
                  </a:lnTo>
                  <a:lnTo>
                    <a:pt x="98320" y="7304958"/>
                  </a:lnTo>
                  <a:lnTo>
                    <a:pt x="136201" y="7325519"/>
                  </a:lnTo>
                  <a:lnTo>
                    <a:pt x="178063" y="7338512"/>
                  </a:lnTo>
                  <a:lnTo>
                    <a:pt x="223008" y="7343043"/>
                  </a:lnTo>
                  <a:lnTo>
                    <a:pt x="3674526" y="7343043"/>
                  </a:lnTo>
                  <a:lnTo>
                    <a:pt x="3719468" y="7338512"/>
                  </a:lnTo>
                  <a:lnTo>
                    <a:pt x="3761327" y="7325519"/>
                  </a:lnTo>
                  <a:lnTo>
                    <a:pt x="3799207" y="7304958"/>
                  </a:lnTo>
                  <a:lnTo>
                    <a:pt x="3832210" y="7277728"/>
                  </a:lnTo>
                  <a:lnTo>
                    <a:pt x="3859440" y="7244725"/>
                  </a:lnTo>
                  <a:lnTo>
                    <a:pt x="3880000" y="7206846"/>
                  </a:lnTo>
                  <a:lnTo>
                    <a:pt x="3892994" y="7164986"/>
                  </a:lnTo>
                  <a:lnTo>
                    <a:pt x="3897525" y="7120044"/>
                  </a:lnTo>
                  <a:lnTo>
                    <a:pt x="3897525" y="222998"/>
                  </a:lnTo>
                  <a:lnTo>
                    <a:pt x="3892994" y="178056"/>
                  </a:lnTo>
                  <a:lnTo>
                    <a:pt x="3880000" y="136197"/>
                  </a:lnTo>
                  <a:lnTo>
                    <a:pt x="3859440" y="98317"/>
                  </a:lnTo>
                  <a:lnTo>
                    <a:pt x="3832210" y="65314"/>
                  </a:lnTo>
                  <a:lnTo>
                    <a:pt x="3799207" y="38084"/>
                  </a:lnTo>
                  <a:lnTo>
                    <a:pt x="3761327" y="17524"/>
                  </a:lnTo>
                  <a:lnTo>
                    <a:pt x="3719468" y="4530"/>
                  </a:lnTo>
                  <a:lnTo>
                    <a:pt x="367452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226658"/>
              <a:ext cx="4645553" cy="508189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22149" y="6744158"/>
              <a:ext cx="3897629" cy="4231005"/>
            </a:xfrm>
            <a:custGeom>
              <a:avLst/>
              <a:gdLst/>
              <a:ahLst/>
              <a:cxnLst/>
              <a:rect l="l" t="t" r="r" b="b"/>
              <a:pathLst>
                <a:path w="3897629" h="4231005">
                  <a:moveTo>
                    <a:pt x="3897525" y="0"/>
                  </a:moveTo>
                  <a:lnTo>
                    <a:pt x="0" y="0"/>
                  </a:lnTo>
                  <a:lnTo>
                    <a:pt x="0" y="4061687"/>
                  </a:lnTo>
                  <a:lnTo>
                    <a:pt x="6047" y="4106686"/>
                  </a:lnTo>
                  <a:lnTo>
                    <a:pt x="23113" y="4147121"/>
                  </a:lnTo>
                  <a:lnTo>
                    <a:pt x="49584" y="4181380"/>
                  </a:lnTo>
                  <a:lnTo>
                    <a:pt x="83846" y="4207848"/>
                  </a:lnTo>
                  <a:lnTo>
                    <a:pt x="124283" y="4224913"/>
                  </a:lnTo>
                  <a:lnTo>
                    <a:pt x="169282" y="4230960"/>
                  </a:lnTo>
                  <a:lnTo>
                    <a:pt x="3728252" y="4230960"/>
                  </a:lnTo>
                  <a:lnTo>
                    <a:pt x="3773255" y="4224913"/>
                  </a:lnTo>
                  <a:lnTo>
                    <a:pt x="3813691" y="4207848"/>
                  </a:lnTo>
                  <a:lnTo>
                    <a:pt x="3847949" y="4181380"/>
                  </a:lnTo>
                  <a:lnTo>
                    <a:pt x="3874416" y="4147121"/>
                  </a:lnTo>
                  <a:lnTo>
                    <a:pt x="3891479" y="4106686"/>
                  </a:lnTo>
                  <a:lnTo>
                    <a:pt x="3897525" y="4061687"/>
                  </a:lnTo>
                  <a:lnTo>
                    <a:pt x="389752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82327" y="7199762"/>
              <a:ext cx="249039" cy="1932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323323" y="7231474"/>
              <a:ext cx="492125" cy="254000"/>
            </a:xfrm>
            <a:custGeom>
              <a:avLst/>
              <a:gdLst/>
              <a:ahLst/>
              <a:cxnLst/>
              <a:rect l="l" t="t" r="r" b="b"/>
              <a:pathLst>
                <a:path w="492125" h="254000">
                  <a:moveTo>
                    <a:pt x="197789" y="68567"/>
                  </a:moveTo>
                  <a:lnTo>
                    <a:pt x="170827" y="68567"/>
                  </a:lnTo>
                  <a:lnTo>
                    <a:pt x="170827" y="114287"/>
                  </a:lnTo>
                  <a:lnTo>
                    <a:pt x="117868" y="114287"/>
                  </a:lnTo>
                  <a:lnTo>
                    <a:pt x="117868" y="68567"/>
                  </a:lnTo>
                  <a:lnTo>
                    <a:pt x="90893" y="68567"/>
                  </a:lnTo>
                  <a:lnTo>
                    <a:pt x="90893" y="114287"/>
                  </a:lnTo>
                  <a:lnTo>
                    <a:pt x="90893" y="137147"/>
                  </a:lnTo>
                  <a:lnTo>
                    <a:pt x="90893" y="185407"/>
                  </a:lnTo>
                  <a:lnTo>
                    <a:pt x="117868" y="185407"/>
                  </a:lnTo>
                  <a:lnTo>
                    <a:pt x="117868" y="137147"/>
                  </a:lnTo>
                  <a:lnTo>
                    <a:pt x="170827" y="137147"/>
                  </a:lnTo>
                  <a:lnTo>
                    <a:pt x="170827" y="185407"/>
                  </a:lnTo>
                  <a:lnTo>
                    <a:pt x="197789" y="185407"/>
                  </a:lnTo>
                  <a:lnTo>
                    <a:pt x="197789" y="137147"/>
                  </a:lnTo>
                  <a:lnTo>
                    <a:pt x="197789" y="114287"/>
                  </a:lnTo>
                  <a:lnTo>
                    <a:pt x="197789" y="68567"/>
                  </a:lnTo>
                  <a:close/>
                </a:path>
                <a:path w="492125" h="254000">
                  <a:moveTo>
                    <a:pt x="252412" y="68567"/>
                  </a:moveTo>
                  <a:lnTo>
                    <a:pt x="225437" y="68567"/>
                  </a:lnTo>
                  <a:lnTo>
                    <a:pt x="225437" y="185115"/>
                  </a:lnTo>
                  <a:lnTo>
                    <a:pt x="252412" y="185115"/>
                  </a:lnTo>
                  <a:lnTo>
                    <a:pt x="252412" y="68567"/>
                  </a:lnTo>
                  <a:close/>
                </a:path>
                <a:path w="492125" h="254000">
                  <a:moveTo>
                    <a:pt x="368427" y="68948"/>
                  </a:moveTo>
                  <a:lnTo>
                    <a:pt x="266877" y="68948"/>
                  </a:lnTo>
                  <a:lnTo>
                    <a:pt x="266877" y="90538"/>
                  </a:lnTo>
                  <a:lnTo>
                    <a:pt x="304152" y="90538"/>
                  </a:lnTo>
                  <a:lnTo>
                    <a:pt x="304152" y="184518"/>
                  </a:lnTo>
                  <a:lnTo>
                    <a:pt x="331114" y="184518"/>
                  </a:lnTo>
                  <a:lnTo>
                    <a:pt x="331114" y="90538"/>
                  </a:lnTo>
                  <a:lnTo>
                    <a:pt x="368427" y="90538"/>
                  </a:lnTo>
                  <a:lnTo>
                    <a:pt x="368427" y="68948"/>
                  </a:lnTo>
                  <a:close/>
                </a:path>
                <a:path w="492125" h="254000">
                  <a:moveTo>
                    <a:pt x="491515" y="139966"/>
                  </a:moveTo>
                  <a:lnTo>
                    <a:pt x="487972" y="136448"/>
                  </a:lnTo>
                  <a:lnTo>
                    <a:pt x="479196" y="136448"/>
                  </a:lnTo>
                  <a:lnTo>
                    <a:pt x="475665" y="139966"/>
                  </a:lnTo>
                  <a:lnTo>
                    <a:pt x="475665" y="174396"/>
                  </a:lnTo>
                  <a:lnTo>
                    <a:pt x="470674" y="199059"/>
                  </a:lnTo>
                  <a:lnTo>
                    <a:pt x="457073" y="219214"/>
                  </a:lnTo>
                  <a:lnTo>
                    <a:pt x="436905" y="232816"/>
                  </a:lnTo>
                  <a:lnTo>
                    <a:pt x="412254" y="237807"/>
                  </a:lnTo>
                  <a:lnTo>
                    <a:pt x="79260" y="237807"/>
                  </a:lnTo>
                  <a:lnTo>
                    <a:pt x="54610" y="232816"/>
                  </a:lnTo>
                  <a:lnTo>
                    <a:pt x="34455" y="219214"/>
                  </a:lnTo>
                  <a:lnTo>
                    <a:pt x="20840" y="199059"/>
                  </a:lnTo>
                  <a:lnTo>
                    <a:pt x="15849" y="174396"/>
                  </a:lnTo>
                  <a:lnTo>
                    <a:pt x="15849" y="79273"/>
                  </a:lnTo>
                  <a:lnTo>
                    <a:pt x="20840" y="54610"/>
                  </a:lnTo>
                  <a:lnTo>
                    <a:pt x="34455" y="34442"/>
                  </a:lnTo>
                  <a:lnTo>
                    <a:pt x="54610" y="20840"/>
                  </a:lnTo>
                  <a:lnTo>
                    <a:pt x="79260" y="15849"/>
                  </a:lnTo>
                  <a:lnTo>
                    <a:pt x="227507" y="15849"/>
                  </a:lnTo>
                  <a:lnTo>
                    <a:pt x="231051" y="12319"/>
                  </a:lnTo>
                  <a:lnTo>
                    <a:pt x="231051" y="3530"/>
                  </a:lnTo>
                  <a:lnTo>
                    <a:pt x="227507" y="0"/>
                  </a:lnTo>
                  <a:lnTo>
                    <a:pt x="79260" y="0"/>
                  </a:lnTo>
                  <a:lnTo>
                    <a:pt x="48437" y="6235"/>
                  </a:lnTo>
                  <a:lnTo>
                    <a:pt x="23241" y="23241"/>
                  </a:lnTo>
                  <a:lnTo>
                    <a:pt x="6235" y="48437"/>
                  </a:lnTo>
                  <a:lnTo>
                    <a:pt x="0" y="79273"/>
                  </a:lnTo>
                  <a:lnTo>
                    <a:pt x="0" y="174396"/>
                  </a:lnTo>
                  <a:lnTo>
                    <a:pt x="6235" y="205219"/>
                  </a:lnTo>
                  <a:lnTo>
                    <a:pt x="23241" y="230416"/>
                  </a:lnTo>
                  <a:lnTo>
                    <a:pt x="48437" y="247421"/>
                  </a:lnTo>
                  <a:lnTo>
                    <a:pt x="79260" y="253669"/>
                  </a:lnTo>
                  <a:lnTo>
                    <a:pt x="412254" y="253669"/>
                  </a:lnTo>
                  <a:lnTo>
                    <a:pt x="443077" y="247421"/>
                  </a:lnTo>
                  <a:lnTo>
                    <a:pt x="468274" y="230416"/>
                  </a:lnTo>
                  <a:lnTo>
                    <a:pt x="485279" y="205219"/>
                  </a:lnTo>
                  <a:lnTo>
                    <a:pt x="491515" y="174396"/>
                  </a:lnTo>
                  <a:lnTo>
                    <a:pt x="491515" y="139966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30354" y="7041114"/>
            <a:ext cx="2049780" cy="999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b="1" spc="-20" dirty="0">
                <a:solidFill>
                  <a:srgbClr val="3E402F"/>
                </a:solidFill>
                <a:latin typeface="Involve"/>
                <a:cs typeface="Involve"/>
              </a:rPr>
              <a:t>GRACY</a:t>
            </a:r>
            <a:endParaRPr sz="4400" dirty="0">
              <a:latin typeface="Involve"/>
              <a:cs typeface="Involve"/>
            </a:endParaRPr>
          </a:p>
          <a:p>
            <a:pPr marL="26034">
              <a:lnSpc>
                <a:spcPct val="100000"/>
              </a:lnSpc>
              <a:spcBef>
                <a:spcPts val="980"/>
              </a:spcBef>
            </a:pP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150" spc="-4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150" spc="-40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150" dirty="0">
              <a:latin typeface="Involve"/>
              <a:cs typeface="Involv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0442" y="8152006"/>
            <a:ext cx="2867025" cy="2578735"/>
            <a:chOff x="760442" y="8152006"/>
            <a:chExt cx="2867025" cy="2578735"/>
          </a:xfrm>
        </p:grpSpPr>
        <p:sp>
          <p:nvSpPr>
            <p:cNvPr id="11" name="object 11"/>
            <p:cNvSpPr/>
            <p:nvPr/>
          </p:nvSpPr>
          <p:spPr>
            <a:xfrm>
              <a:off x="760442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533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19842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4"/>
                  </a:lnTo>
                  <a:lnTo>
                    <a:pt x="12244" y="12239"/>
                  </a:lnTo>
                  <a:lnTo>
                    <a:pt x="3285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7" y="12239"/>
                  </a:lnTo>
                  <a:lnTo>
                    <a:pt x="322751" y="3284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71839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442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23835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2" y="344977"/>
                  </a:lnTo>
                  <a:lnTo>
                    <a:pt x="336022" y="336022"/>
                  </a:lnTo>
                  <a:lnTo>
                    <a:pt x="344977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7" y="25519"/>
                  </a:lnTo>
                  <a:lnTo>
                    <a:pt x="336022" y="12239"/>
                  </a:lnTo>
                  <a:lnTo>
                    <a:pt x="322742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2C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0442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E5C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19842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2"/>
                  </a:lnTo>
                  <a:lnTo>
                    <a:pt x="12244" y="12235"/>
                  </a:lnTo>
                  <a:lnTo>
                    <a:pt x="3285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7" y="12235"/>
                  </a:lnTo>
                  <a:lnTo>
                    <a:pt x="322751" y="3282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A127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71839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003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23835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2" y="344977"/>
                  </a:lnTo>
                  <a:lnTo>
                    <a:pt x="336022" y="336022"/>
                  </a:lnTo>
                  <a:lnTo>
                    <a:pt x="344977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7" y="25514"/>
                  </a:lnTo>
                  <a:lnTo>
                    <a:pt x="336022" y="12235"/>
                  </a:lnTo>
                  <a:lnTo>
                    <a:pt x="322742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2C80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83236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83236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348261"/>
                  </a:moveTo>
                  <a:lnTo>
                    <a:pt x="41789" y="348261"/>
                  </a:lnTo>
                  <a:lnTo>
                    <a:pt x="25523" y="344977"/>
                  </a:lnTo>
                  <a:lnTo>
                    <a:pt x="12240" y="336022"/>
                  </a:lnTo>
                  <a:lnTo>
                    <a:pt x="3284" y="322742"/>
                  </a:lnTo>
                  <a:lnTo>
                    <a:pt x="0" y="306482"/>
                  </a:lnTo>
                  <a:lnTo>
                    <a:pt x="0" y="41778"/>
                  </a:lnTo>
                  <a:lnTo>
                    <a:pt x="3284" y="25514"/>
                  </a:lnTo>
                  <a:lnTo>
                    <a:pt x="12240" y="12235"/>
                  </a:lnTo>
                  <a:lnTo>
                    <a:pt x="25523" y="3282"/>
                  </a:lnTo>
                  <a:lnTo>
                    <a:pt x="41789" y="0"/>
                  </a:lnTo>
                  <a:lnTo>
                    <a:pt x="306482" y="0"/>
                  </a:lnTo>
                  <a:lnTo>
                    <a:pt x="322746" y="3282"/>
                  </a:lnTo>
                  <a:lnTo>
                    <a:pt x="336026" y="12235"/>
                  </a:lnTo>
                  <a:lnTo>
                    <a:pt x="344979" y="25514"/>
                  </a:lnTo>
                  <a:lnTo>
                    <a:pt x="348261" y="41778"/>
                  </a:lnTo>
                  <a:lnTo>
                    <a:pt x="348261" y="306482"/>
                  </a:lnTo>
                  <a:lnTo>
                    <a:pt x="344979" y="322742"/>
                  </a:lnTo>
                  <a:lnTo>
                    <a:pt x="336026" y="336022"/>
                  </a:lnTo>
                  <a:lnTo>
                    <a:pt x="322746" y="344977"/>
                  </a:lnTo>
                  <a:lnTo>
                    <a:pt x="306482" y="34826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83236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032F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35233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4F4F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14930" y="10345289"/>
              <a:ext cx="2712085" cy="385445"/>
            </a:xfrm>
            <a:custGeom>
              <a:avLst/>
              <a:gdLst/>
              <a:ahLst/>
              <a:cxnLst/>
              <a:rect l="l" t="t" r="r" b="b"/>
              <a:pathLst>
                <a:path w="2712085" h="385445">
                  <a:moveTo>
                    <a:pt x="2519315" y="0"/>
                  </a:moveTo>
                  <a:lnTo>
                    <a:pt x="192664" y="0"/>
                  </a:lnTo>
                  <a:lnTo>
                    <a:pt x="148488" y="5087"/>
                  </a:lnTo>
                  <a:lnTo>
                    <a:pt x="107935" y="19580"/>
                  </a:lnTo>
                  <a:lnTo>
                    <a:pt x="72162" y="42322"/>
                  </a:lnTo>
                  <a:lnTo>
                    <a:pt x="42326" y="72156"/>
                  </a:lnTo>
                  <a:lnTo>
                    <a:pt x="19582" y="107927"/>
                  </a:lnTo>
                  <a:lnTo>
                    <a:pt x="5088" y="148478"/>
                  </a:lnTo>
                  <a:lnTo>
                    <a:pt x="0" y="192653"/>
                  </a:lnTo>
                  <a:lnTo>
                    <a:pt x="5088" y="236829"/>
                  </a:lnTo>
                  <a:lnTo>
                    <a:pt x="19582" y="277380"/>
                  </a:lnTo>
                  <a:lnTo>
                    <a:pt x="42326" y="313151"/>
                  </a:lnTo>
                  <a:lnTo>
                    <a:pt x="72162" y="342985"/>
                  </a:lnTo>
                  <a:lnTo>
                    <a:pt x="107935" y="365727"/>
                  </a:lnTo>
                  <a:lnTo>
                    <a:pt x="148488" y="380219"/>
                  </a:lnTo>
                  <a:lnTo>
                    <a:pt x="192664" y="385307"/>
                  </a:lnTo>
                  <a:lnTo>
                    <a:pt x="2519315" y="385307"/>
                  </a:lnTo>
                  <a:lnTo>
                    <a:pt x="2563488" y="380219"/>
                  </a:lnTo>
                  <a:lnTo>
                    <a:pt x="2604038" y="365727"/>
                  </a:lnTo>
                  <a:lnTo>
                    <a:pt x="2639808" y="342985"/>
                  </a:lnTo>
                  <a:lnTo>
                    <a:pt x="2669644" y="313151"/>
                  </a:lnTo>
                  <a:lnTo>
                    <a:pt x="2692387" y="277380"/>
                  </a:lnTo>
                  <a:lnTo>
                    <a:pt x="2706881" y="236829"/>
                  </a:lnTo>
                  <a:lnTo>
                    <a:pt x="2711969" y="192653"/>
                  </a:lnTo>
                  <a:lnTo>
                    <a:pt x="2706881" y="148478"/>
                  </a:lnTo>
                  <a:lnTo>
                    <a:pt x="2692387" y="107927"/>
                  </a:lnTo>
                  <a:lnTo>
                    <a:pt x="2669644" y="72156"/>
                  </a:lnTo>
                  <a:lnTo>
                    <a:pt x="2639808" y="42322"/>
                  </a:lnTo>
                  <a:lnTo>
                    <a:pt x="2604038" y="19580"/>
                  </a:lnTo>
                  <a:lnTo>
                    <a:pt x="2563488" y="5087"/>
                  </a:lnTo>
                  <a:lnTo>
                    <a:pt x="2519315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033192" y="9240978"/>
            <a:ext cx="55004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37370" y="9240978"/>
            <a:ext cx="335321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0442" y="9240978"/>
            <a:ext cx="733147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000" dirty="0">
              <a:latin typeface="Involve"/>
              <a:cs typeface="Involv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48350" y="9700352"/>
            <a:ext cx="852361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PU Silk </a:t>
            </a:r>
            <a:r>
              <a:rPr sz="12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43512" y="9700352"/>
            <a:ext cx="936622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 </a:t>
            </a:r>
            <a:r>
              <a:rPr sz="12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71642" y="9700352"/>
            <a:ext cx="827291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в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27756" y="10372283"/>
            <a:ext cx="1085850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650" b="1" spc="-4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5"/>
              </a:rPr>
              <a:t>21223</a:t>
            </a:r>
            <a:endParaRPr sz="1650" dirty="0">
              <a:latin typeface="Involve SemiBold"/>
              <a:cs typeface="Involve SemiBold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20150" y="3632075"/>
            <a:ext cx="19784060" cy="7676515"/>
            <a:chOff x="320150" y="3632075"/>
            <a:chExt cx="19784060" cy="7676515"/>
          </a:xfrm>
        </p:grpSpPr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0387" y="6111384"/>
              <a:ext cx="3889290" cy="63310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150" y="6110652"/>
              <a:ext cx="970857" cy="63456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67779" y="6136242"/>
              <a:ext cx="1451898" cy="60824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9291" y="6316970"/>
              <a:ext cx="1071748" cy="42840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5892356" y="3632075"/>
              <a:ext cx="3897629" cy="7343140"/>
            </a:xfrm>
            <a:custGeom>
              <a:avLst/>
              <a:gdLst/>
              <a:ahLst/>
              <a:cxnLst/>
              <a:rect l="l" t="t" r="r" b="b"/>
              <a:pathLst>
                <a:path w="3897630" h="7343140">
                  <a:moveTo>
                    <a:pt x="3674526" y="0"/>
                  </a:moveTo>
                  <a:lnTo>
                    <a:pt x="223008" y="0"/>
                  </a:lnTo>
                  <a:lnTo>
                    <a:pt x="178063" y="4530"/>
                  </a:lnTo>
                  <a:lnTo>
                    <a:pt x="136201" y="17524"/>
                  </a:lnTo>
                  <a:lnTo>
                    <a:pt x="98320" y="38084"/>
                  </a:lnTo>
                  <a:lnTo>
                    <a:pt x="65316" y="65314"/>
                  </a:lnTo>
                  <a:lnTo>
                    <a:pt x="38085" y="98317"/>
                  </a:lnTo>
                  <a:lnTo>
                    <a:pt x="17524" y="136197"/>
                  </a:lnTo>
                  <a:lnTo>
                    <a:pt x="4530" y="178056"/>
                  </a:lnTo>
                  <a:lnTo>
                    <a:pt x="0" y="222998"/>
                  </a:lnTo>
                  <a:lnTo>
                    <a:pt x="0" y="7120044"/>
                  </a:lnTo>
                  <a:lnTo>
                    <a:pt x="4530" y="7164986"/>
                  </a:lnTo>
                  <a:lnTo>
                    <a:pt x="17524" y="7206846"/>
                  </a:lnTo>
                  <a:lnTo>
                    <a:pt x="38085" y="7244725"/>
                  </a:lnTo>
                  <a:lnTo>
                    <a:pt x="65316" y="7277728"/>
                  </a:lnTo>
                  <a:lnTo>
                    <a:pt x="98320" y="7304958"/>
                  </a:lnTo>
                  <a:lnTo>
                    <a:pt x="136201" y="7325519"/>
                  </a:lnTo>
                  <a:lnTo>
                    <a:pt x="178063" y="7338512"/>
                  </a:lnTo>
                  <a:lnTo>
                    <a:pt x="223008" y="7343043"/>
                  </a:lnTo>
                  <a:lnTo>
                    <a:pt x="3674526" y="7343043"/>
                  </a:lnTo>
                  <a:lnTo>
                    <a:pt x="3719468" y="7338512"/>
                  </a:lnTo>
                  <a:lnTo>
                    <a:pt x="3761327" y="7325519"/>
                  </a:lnTo>
                  <a:lnTo>
                    <a:pt x="3799207" y="7304958"/>
                  </a:lnTo>
                  <a:lnTo>
                    <a:pt x="3832210" y="7277728"/>
                  </a:lnTo>
                  <a:lnTo>
                    <a:pt x="3859440" y="7244725"/>
                  </a:lnTo>
                  <a:lnTo>
                    <a:pt x="3880000" y="7206846"/>
                  </a:lnTo>
                  <a:lnTo>
                    <a:pt x="3892994" y="7164986"/>
                  </a:lnTo>
                  <a:lnTo>
                    <a:pt x="3897525" y="7120044"/>
                  </a:lnTo>
                  <a:lnTo>
                    <a:pt x="3897525" y="222998"/>
                  </a:lnTo>
                  <a:lnTo>
                    <a:pt x="3892994" y="178056"/>
                  </a:lnTo>
                  <a:lnTo>
                    <a:pt x="3880000" y="136197"/>
                  </a:lnTo>
                  <a:lnTo>
                    <a:pt x="3859440" y="98317"/>
                  </a:lnTo>
                  <a:lnTo>
                    <a:pt x="3832210" y="65314"/>
                  </a:lnTo>
                  <a:lnTo>
                    <a:pt x="3799207" y="38084"/>
                  </a:lnTo>
                  <a:lnTo>
                    <a:pt x="3761327" y="17524"/>
                  </a:lnTo>
                  <a:lnTo>
                    <a:pt x="3719468" y="4530"/>
                  </a:lnTo>
                  <a:lnTo>
                    <a:pt x="367452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461978" y="6226658"/>
              <a:ext cx="4642120" cy="508189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5892356" y="6744159"/>
              <a:ext cx="3897629" cy="4231005"/>
            </a:xfrm>
            <a:custGeom>
              <a:avLst/>
              <a:gdLst/>
              <a:ahLst/>
              <a:cxnLst/>
              <a:rect l="l" t="t" r="r" b="b"/>
              <a:pathLst>
                <a:path w="3897630" h="4231005">
                  <a:moveTo>
                    <a:pt x="3897525" y="0"/>
                  </a:moveTo>
                  <a:lnTo>
                    <a:pt x="0" y="0"/>
                  </a:lnTo>
                  <a:lnTo>
                    <a:pt x="0" y="4061687"/>
                  </a:lnTo>
                  <a:lnTo>
                    <a:pt x="6047" y="4106686"/>
                  </a:lnTo>
                  <a:lnTo>
                    <a:pt x="23113" y="4147121"/>
                  </a:lnTo>
                  <a:lnTo>
                    <a:pt x="49584" y="4181380"/>
                  </a:lnTo>
                  <a:lnTo>
                    <a:pt x="83846" y="4207848"/>
                  </a:lnTo>
                  <a:lnTo>
                    <a:pt x="124283" y="4224913"/>
                  </a:lnTo>
                  <a:lnTo>
                    <a:pt x="169282" y="4230960"/>
                  </a:lnTo>
                  <a:lnTo>
                    <a:pt x="3728252" y="4230960"/>
                  </a:lnTo>
                  <a:lnTo>
                    <a:pt x="3773255" y="4224913"/>
                  </a:lnTo>
                  <a:lnTo>
                    <a:pt x="3813691" y="4207848"/>
                  </a:lnTo>
                  <a:lnTo>
                    <a:pt x="3847949" y="4181380"/>
                  </a:lnTo>
                  <a:lnTo>
                    <a:pt x="3874416" y="4147121"/>
                  </a:lnTo>
                  <a:lnTo>
                    <a:pt x="3891479" y="4106686"/>
                  </a:lnTo>
                  <a:lnTo>
                    <a:pt x="3897525" y="4061687"/>
                  </a:lnTo>
                  <a:lnTo>
                    <a:pt x="389752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152534" y="7199762"/>
              <a:ext cx="249039" cy="19326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8893536" y="7231475"/>
              <a:ext cx="492125" cy="254000"/>
            </a:xfrm>
            <a:custGeom>
              <a:avLst/>
              <a:gdLst/>
              <a:ahLst/>
              <a:cxnLst/>
              <a:rect l="l" t="t" r="r" b="b"/>
              <a:pathLst>
                <a:path w="492125" h="254000">
                  <a:moveTo>
                    <a:pt x="197789" y="68567"/>
                  </a:moveTo>
                  <a:lnTo>
                    <a:pt x="170827" y="68567"/>
                  </a:lnTo>
                  <a:lnTo>
                    <a:pt x="170827" y="114287"/>
                  </a:lnTo>
                  <a:lnTo>
                    <a:pt x="117856" y="114287"/>
                  </a:lnTo>
                  <a:lnTo>
                    <a:pt x="117856" y="68567"/>
                  </a:lnTo>
                  <a:lnTo>
                    <a:pt x="90893" y="68567"/>
                  </a:lnTo>
                  <a:lnTo>
                    <a:pt x="90893" y="114287"/>
                  </a:lnTo>
                  <a:lnTo>
                    <a:pt x="90893" y="137147"/>
                  </a:lnTo>
                  <a:lnTo>
                    <a:pt x="90893" y="185407"/>
                  </a:lnTo>
                  <a:lnTo>
                    <a:pt x="117856" y="185407"/>
                  </a:lnTo>
                  <a:lnTo>
                    <a:pt x="117856" y="137147"/>
                  </a:lnTo>
                  <a:lnTo>
                    <a:pt x="170827" y="137147"/>
                  </a:lnTo>
                  <a:lnTo>
                    <a:pt x="170827" y="185407"/>
                  </a:lnTo>
                  <a:lnTo>
                    <a:pt x="197789" y="185407"/>
                  </a:lnTo>
                  <a:lnTo>
                    <a:pt x="197789" y="137147"/>
                  </a:lnTo>
                  <a:lnTo>
                    <a:pt x="197789" y="114287"/>
                  </a:lnTo>
                  <a:lnTo>
                    <a:pt x="197789" y="68567"/>
                  </a:lnTo>
                  <a:close/>
                </a:path>
                <a:path w="492125" h="254000">
                  <a:moveTo>
                    <a:pt x="252412" y="68567"/>
                  </a:moveTo>
                  <a:lnTo>
                    <a:pt x="225437" y="68567"/>
                  </a:lnTo>
                  <a:lnTo>
                    <a:pt x="225437" y="185115"/>
                  </a:lnTo>
                  <a:lnTo>
                    <a:pt x="252412" y="185115"/>
                  </a:lnTo>
                  <a:lnTo>
                    <a:pt x="252412" y="68567"/>
                  </a:lnTo>
                  <a:close/>
                </a:path>
                <a:path w="492125" h="254000">
                  <a:moveTo>
                    <a:pt x="368427" y="68948"/>
                  </a:moveTo>
                  <a:lnTo>
                    <a:pt x="266877" y="68948"/>
                  </a:lnTo>
                  <a:lnTo>
                    <a:pt x="266877" y="90538"/>
                  </a:lnTo>
                  <a:lnTo>
                    <a:pt x="304139" y="90538"/>
                  </a:lnTo>
                  <a:lnTo>
                    <a:pt x="304139" y="184518"/>
                  </a:lnTo>
                  <a:lnTo>
                    <a:pt x="331114" y="184518"/>
                  </a:lnTo>
                  <a:lnTo>
                    <a:pt x="331114" y="90538"/>
                  </a:lnTo>
                  <a:lnTo>
                    <a:pt x="368427" y="90538"/>
                  </a:lnTo>
                  <a:lnTo>
                    <a:pt x="368427" y="68948"/>
                  </a:lnTo>
                  <a:close/>
                </a:path>
                <a:path w="492125" h="254000">
                  <a:moveTo>
                    <a:pt x="491515" y="139966"/>
                  </a:moveTo>
                  <a:lnTo>
                    <a:pt x="487972" y="136448"/>
                  </a:lnTo>
                  <a:lnTo>
                    <a:pt x="479196" y="136448"/>
                  </a:lnTo>
                  <a:lnTo>
                    <a:pt x="475653" y="139966"/>
                  </a:lnTo>
                  <a:lnTo>
                    <a:pt x="475653" y="174396"/>
                  </a:lnTo>
                  <a:lnTo>
                    <a:pt x="470662" y="199059"/>
                  </a:lnTo>
                  <a:lnTo>
                    <a:pt x="457060" y="219214"/>
                  </a:lnTo>
                  <a:lnTo>
                    <a:pt x="436905" y="232816"/>
                  </a:lnTo>
                  <a:lnTo>
                    <a:pt x="412242" y="237807"/>
                  </a:lnTo>
                  <a:lnTo>
                    <a:pt x="79260" y="237807"/>
                  </a:lnTo>
                  <a:lnTo>
                    <a:pt x="54597" y="232816"/>
                  </a:lnTo>
                  <a:lnTo>
                    <a:pt x="34442" y="219214"/>
                  </a:lnTo>
                  <a:lnTo>
                    <a:pt x="20840" y="199059"/>
                  </a:lnTo>
                  <a:lnTo>
                    <a:pt x="15849" y="174396"/>
                  </a:lnTo>
                  <a:lnTo>
                    <a:pt x="15849" y="79273"/>
                  </a:lnTo>
                  <a:lnTo>
                    <a:pt x="20840" y="54610"/>
                  </a:lnTo>
                  <a:lnTo>
                    <a:pt x="34442" y="34442"/>
                  </a:lnTo>
                  <a:lnTo>
                    <a:pt x="54597" y="20840"/>
                  </a:lnTo>
                  <a:lnTo>
                    <a:pt x="79260" y="15849"/>
                  </a:lnTo>
                  <a:lnTo>
                    <a:pt x="227507" y="15849"/>
                  </a:lnTo>
                  <a:lnTo>
                    <a:pt x="231051" y="12319"/>
                  </a:lnTo>
                  <a:lnTo>
                    <a:pt x="231051" y="3530"/>
                  </a:lnTo>
                  <a:lnTo>
                    <a:pt x="227507" y="0"/>
                  </a:lnTo>
                  <a:lnTo>
                    <a:pt x="79260" y="0"/>
                  </a:lnTo>
                  <a:lnTo>
                    <a:pt x="48437" y="6235"/>
                  </a:lnTo>
                  <a:lnTo>
                    <a:pt x="23228" y="23241"/>
                  </a:lnTo>
                  <a:lnTo>
                    <a:pt x="6235" y="48437"/>
                  </a:lnTo>
                  <a:lnTo>
                    <a:pt x="0" y="79273"/>
                  </a:lnTo>
                  <a:lnTo>
                    <a:pt x="0" y="174396"/>
                  </a:lnTo>
                  <a:lnTo>
                    <a:pt x="6235" y="205219"/>
                  </a:lnTo>
                  <a:lnTo>
                    <a:pt x="23228" y="230416"/>
                  </a:lnTo>
                  <a:lnTo>
                    <a:pt x="48437" y="247421"/>
                  </a:lnTo>
                  <a:lnTo>
                    <a:pt x="79260" y="253669"/>
                  </a:lnTo>
                  <a:lnTo>
                    <a:pt x="412242" y="253669"/>
                  </a:lnTo>
                  <a:lnTo>
                    <a:pt x="443077" y="247421"/>
                  </a:lnTo>
                  <a:lnTo>
                    <a:pt x="468274" y="230416"/>
                  </a:lnTo>
                  <a:lnTo>
                    <a:pt x="485267" y="205219"/>
                  </a:lnTo>
                  <a:lnTo>
                    <a:pt x="491515" y="174396"/>
                  </a:lnTo>
                  <a:lnTo>
                    <a:pt x="491515" y="139966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6279620" y="7041114"/>
            <a:ext cx="1699895" cy="999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b="1" spc="-10" dirty="0">
                <a:solidFill>
                  <a:srgbClr val="3E402F"/>
                </a:solidFill>
                <a:latin typeface="Involve"/>
                <a:cs typeface="Involve"/>
              </a:rPr>
              <a:t>FLIPPY</a:t>
            </a:r>
            <a:endParaRPr sz="4400">
              <a:latin typeface="Involve"/>
              <a:cs typeface="Involve"/>
            </a:endParaRPr>
          </a:p>
          <a:p>
            <a:pPr marL="46990">
              <a:lnSpc>
                <a:spcPct val="100000"/>
              </a:lnSpc>
              <a:spcBef>
                <a:spcPts val="980"/>
              </a:spcBef>
            </a:pP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150" spc="-4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150" spc="-40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150">
              <a:latin typeface="Involve"/>
              <a:cs typeface="Involve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6330649" y="8152006"/>
            <a:ext cx="2867025" cy="2578735"/>
            <a:chOff x="16330649" y="8152006"/>
            <a:chExt cx="2867025" cy="2578735"/>
          </a:xfrm>
        </p:grpSpPr>
        <p:sp>
          <p:nvSpPr>
            <p:cNvPr id="43" name="object 43"/>
            <p:cNvSpPr/>
            <p:nvPr/>
          </p:nvSpPr>
          <p:spPr>
            <a:xfrm>
              <a:off x="16330649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66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790049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4"/>
                  </a:lnTo>
                  <a:lnTo>
                    <a:pt x="12244" y="12239"/>
                  </a:lnTo>
                  <a:lnTo>
                    <a:pt x="3285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7" y="12239"/>
                  </a:lnTo>
                  <a:lnTo>
                    <a:pt x="322751" y="3284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2D36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242046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1613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7694042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2" y="344977"/>
                  </a:lnTo>
                  <a:lnTo>
                    <a:pt x="336022" y="336022"/>
                  </a:lnTo>
                  <a:lnTo>
                    <a:pt x="344977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7" y="25519"/>
                  </a:lnTo>
                  <a:lnTo>
                    <a:pt x="336022" y="12239"/>
                  </a:lnTo>
                  <a:lnTo>
                    <a:pt x="322742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1657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330649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FACF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790049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2"/>
                  </a:lnTo>
                  <a:lnTo>
                    <a:pt x="12244" y="12235"/>
                  </a:lnTo>
                  <a:lnTo>
                    <a:pt x="3285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7" y="12235"/>
                  </a:lnTo>
                  <a:lnTo>
                    <a:pt x="322751" y="3282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909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242046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079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8153443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B24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605440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405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485137" y="10345289"/>
              <a:ext cx="2712085" cy="385445"/>
            </a:xfrm>
            <a:custGeom>
              <a:avLst/>
              <a:gdLst/>
              <a:ahLst/>
              <a:cxnLst/>
              <a:rect l="l" t="t" r="r" b="b"/>
              <a:pathLst>
                <a:path w="2712084" h="385445">
                  <a:moveTo>
                    <a:pt x="2519315" y="0"/>
                  </a:moveTo>
                  <a:lnTo>
                    <a:pt x="192664" y="0"/>
                  </a:lnTo>
                  <a:lnTo>
                    <a:pt x="148488" y="5087"/>
                  </a:lnTo>
                  <a:lnTo>
                    <a:pt x="107935" y="19580"/>
                  </a:lnTo>
                  <a:lnTo>
                    <a:pt x="72162" y="42322"/>
                  </a:lnTo>
                  <a:lnTo>
                    <a:pt x="42326" y="72156"/>
                  </a:lnTo>
                  <a:lnTo>
                    <a:pt x="19582" y="107927"/>
                  </a:lnTo>
                  <a:lnTo>
                    <a:pt x="5088" y="148478"/>
                  </a:lnTo>
                  <a:lnTo>
                    <a:pt x="0" y="192653"/>
                  </a:lnTo>
                  <a:lnTo>
                    <a:pt x="5088" y="236829"/>
                  </a:lnTo>
                  <a:lnTo>
                    <a:pt x="19582" y="277380"/>
                  </a:lnTo>
                  <a:lnTo>
                    <a:pt x="42326" y="313151"/>
                  </a:lnTo>
                  <a:lnTo>
                    <a:pt x="72162" y="342985"/>
                  </a:lnTo>
                  <a:lnTo>
                    <a:pt x="107935" y="365727"/>
                  </a:lnTo>
                  <a:lnTo>
                    <a:pt x="148488" y="380219"/>
                  </a:lnTo>
                  <a:lnTo>
                    <a:pt x="192664" y="385307"/>
                  </a:lnTo>
                  <a:lnTo>
                    <a:pt x="2519315" y="385307"/>
                  </a:lnTo>
                  <a:lnTo>
                    <a:pt x="2563488" y="380219"/>
                  </a:lnTo>
                  <a:lnTo>
                    <a:pt x="2604038" y="365727"/>
                  </a:lnTo>
                  <a:lnTo>
                    <a:pt x="2639808" y="342985"/>
                  </a:lnTo>
                  <a:lnTo>
                    <a:pt x="2669644" y="313151"/>
                  </a:lnTo>
                  <a:lnTo>
                    <a:pt x="2692387" y="277380"/>
                  </a:lnTo>
                  <a:lnTo>
                    <a:pt x="2706881" y="236829"/>
                  </a:lnTo>
                  <a:lnTo>
                    <a:pt x="2711969" y="192653"/>
                  </a:lnTo>
                  <a:lnTo>
                    <a:pt x="2706881" y="148478"/>
                  </a:lnTo>
                  <a:lnTo>
                    <a:pt x="2692387" y="107927"/>
                  </a:lnTo>
                  <a:lnTo>
                    <a:pt x="2669644" y="72156"/>
                  </a:lnTo>
                  <a:lnTo>
                    <a:pt x="2639808" y="42322"/>
                  </a:lnTo>
                  <a:lnTo>
                    <a:pt x="2604038" y="19580"/>
                  </a:lnTo>
                  <a:lnTo>
                    <a:pt x="2563488" y="5087"/>
                  </a:lnTo>
                  <a:lnTo>
                    <a:pt x="2519315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7603399" y="9240978"/>
            <a:ext cx="55004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8807576" y="9240978"/>
            <a:ext cx="335321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6390649" y="9240978"/>
            <a:ext cx="733147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000" dirty="0">
              <a:latin typeface="Involve"/>
              <a:cs typeface="Involve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6318557" y="9700351"/>
            <a:ext cx="882822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PU Silk </a:t>
            </a:r>
            <a:r>
              <a:rPr sz="12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7413720" y="9700351"/>
            <a:ext cx="970094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 </a:t>
            </a:r>
            <a:r>
              <a:rPr sz="12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8641849" y="9700351"/>
            <a:ext cx="856856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в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7297964" y="10372283"/>
            <a:ext cx="1085850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650" b="1" spc="-4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12"/>
              </a:rPr>
              <a:t>21230</a:t>
            </a:r>
            <a:endParaRPr sz="1650" dirty="0">
              <a:latin typeface="Involve SemiBold"/>
              <a:cs typeface="Involve SemiBold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047088" y="3717164"/>
            <a:ext cx="18743295" cy="3028315"/>
            <a:chOff x="1047088" y="3717164"/>
            <a:chExt cx="18743295" cy="3028315"/>
          </a:xfrm>
        </p:grpSpPr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00591" y="6111384"/>
              <a:ext cx="3889277" cy="63310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90405" y="6110652"/>
              <a:ext cx="970808" cy="63456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337978" y="6136242"/>
              <a:ext cx="1451889" cy="60824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309497" y="6316969"/>
              <a:ext cx="1071748" cy="42840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7088" y="3863756"/>
              <a:ext cx="2335007" cy="2335007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69649" y="3874227"/>
              <a:ext cx="2335007" cy="233500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52789" y="3717164"/>
              <a:ext cx="1183210" cy="118321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502054" y="3717164"/>
              <a:ext cx="1183210" cy="11832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57775"/>
              <a:ext cx="6785133" cy="1507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433311" cy="11308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561" y="442350"/>
              <a:ext cx="5511800" cy="10384790"/>
            </a:xfrm>
            <a:custGeom>
              <a:avLst/>
              <a:gdLst/>
              <a:ahLst/>
              <a:cxnLst/>
              <a:rect l="l" t="t" r="r" b="b"/>
              <a:pathLst>
                <a:path w="5511800" h="10384790">
                  <a:moveTo>
                    <a:pt x="5196344" y="0"/>
                  </a:moveTo>
                  <a:lnTo>
                    <a:pt x="315362" y="0"/>
                  </a:lnTo>
                  <a:lnTo>
                    <a:pt x="268761" y="3419"/>
                  </a:lnTo>
                  <a:lnTo>
                    <a:pt x="224284" y="13351"/>
                  </a:lnTo>
                  <a:lnTo>
                    <a:pt x="182416" y="29309"/>
                  </a:lnTo>
                  <a:lnTo>
                    <a:pt x="143647" y="50805"/>
                  </a:lnTo>
                  <a:lnTo>
                    <a:pt x="108464" y="77351"/>
                  </a:lnTo>
                  <a:lnTo>
                    <a:pt x="77355" y="108458"/>
                  </a:lnTo>
                  <a:lnTo>
                    <a:pt x="50808" y="143640"/>
                  </a:lnTo>
                  <a:lnTo>
                    <a:pt x="29311" y="182408"/>
                  </a:lnTo>
                  <a:lnTo>
                    <a:pt x="13352" y="224274"/>
                  </a:lnTo>
                  <a:lnTo>
                    <a:pt x="3419" y="268751"/>
                  </a:lnTo>
                  <a:lnTo>
                    <a:pt x="0" y="315351"/>
                  </a:lnTo>
                  <a:lnTo>
                    <a:pt x="0" y="10068845"/>
                  </a:lnTo>
                  <a:lnTo>
                    <a:pt x="3419" y="10115447"/>
                  </a:lnTo>
                  <a:lnTo>
                    <a:pt x="13352" y="10159926"/>
                  </a:lnTo>
                  <a:lnTo>
                    <a:pt x="29311" y="10201793"/>
                  </a:lnTo>
                  <a:lnTo>
                    <a:pt x="50808" y="10240561"/>
                  </a:lnTo>
                  <a:lnTo>
                    <a:pt x="77355" y="10275742"/>
                  </a:lnTo>
                  <a:lnTo>
                    <a:pt x="108464" y="10306849"/>
                  </a:lnTo>
                  <a:lnTo>
                    <a:pt x="143647" y="10333394"/>
                  </a:lnTo>
                  <a:lnTo>
                    <a:pt x="182416" y="10354888"/>
                  </a:lnTo>
                  <a:lnTo>
                    <a:pt x="224284" y="10370845"/>
                  </a:lnTo>
                  <a:lnTo>
                    <a:pt x="268761" y="10380777"/>
                  </a:lnTo>
                  <a:lnTo>
                    <a:pt x="315362" y="10384196"/>
                  </a:lnTo>
                  <a:lnTo>
                    <a:pt x="5196344" y="10384196"/>
                  </a:lnTo>
                  <a:lnTo>
                    <a:pt x="5242944" y="10380777"/>
                  </a:lnTo>
                  <a:lnTo>
                    <a:pt x="5287422" y="10370845"/>
                  </a:lnTo>
                  <a:lnTo>
                    <a:pt x="5329289" y="10354888"/>
                  </a:lnTo>
                  <a:lnTo>
                    <a:pt x="5368059" y="10333394"/>
                  </a:lnTo>
                  <a:lnTo>
                    <a:pt x="5403242" y="10306849"/>
                  </a:lnTo>
                  <a:lnTo>
                    <a:pt x="5434350" y="10275742"/>
                  </a:lnTo>
                  <a:lnTo>
                    <a:pt x="5460897" y="10240561"/>
                  </a:lnTo>
                  <a:lnTo>
                    <a:pt x="5482394" y="10201793"/>
                  </a:lnTo>
                  <a:lnTo>
                    <a:pt x="5498353" y="10159926"/>
                  </a:lnTo>
                  <a:lnTo>
                    <a:pt x="5508287" y="10115447"/>
                  </a:lnTo>
                  <a:lnTo>
                    <a:pt x="5511706" y="10068845"/>
                  </a:lnTo>
                  <a:lnTo>
                    <a:pt x="5511706" y="315351"/>
                  </a:lnTo>
                  <a:lnTo>
                    <a:pt x="5508287" y="268751"/>
                  </a:lnTo>
                  <a:lnTo>
                    <a:pt x="5498353" y="224274"/>
                  </a:lnTo>
                  <a:lnTo>
                    <a:pt x="5482394" y="182408"/>
                  </a:lnTo>
                  <a:lnTo>
                    <a:pt x="5460897" y="143640"/>
                  </a:lnTo>
                  <a:lnTo>
                    <a:pt x="5434350" y="108458"/>
                  </a:lnTo>
                  <a:lnTo>
                    <a:pt x="5403242" y="77351"/>
                  </a:lnTo>
                  <a:lnTo>
                    <a:pt x="5368059" y="50805"/>
                  </a:lnTo>
                  <a:lnTo>
                    <a:pt x="5329289" y="29309"/>
                  </a:lnTo>
                  <a:lnTo>
                    <a:pt x="5287422" y="13351"/>
                  </a:lnTo>
                  <a:lnTo>
                    <a:pt x="5242944" y="3419"/>
                  </a:lnTo>
                  <a:lnTo>
                    <a:pt x="5196344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114623"/>
              <a:ext cx="6564805" cy="718302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0564" y="4843326"/>
              <a:ext cx="5511800" cy="5983605"/>
            </a:xfrm>
            <a:custGeom>
              <a:avLst/>
              <a:gdLst/>
              <a:ahLst/>
              <a:cxnLst/>
              <a:rect l="l" t="t" r="r" b="b"/>
              <a:pathLst>
                <a:path w="5511800" h="5983605">
                  <a:moveTo>
                    <a:pt x="5511696" y="0"/>
                  </a:moveTo>
                  <a:lnTo>
                    <a:pt x="0" y="0"/>
                  </a:lnTo>
                  <a:lnTo>
                    <a:pt x="0" y="5743846"/>
                  </a:lnTo>
                  <a:lnTo>
                    <a:pt x="4863" y="5792089"/>
                  </a:lnTo>
                  <a:lnTo>
                    <a:pt x="18810" y="5837022"/>
                  </a:lnTo>
                  <a:lnTo>
                    <a:pt x="40880" y="5877683"/>
                  </a:lnTo>
                  <a:lnTo>
                    <a:pt x="70110" y="5913110"/>
                  </a:lnTo>
                  <a:lnTo>
                    <a:pt x="105537" y="5942340"/>
                  </a:lnTo>
                  <a:lnTo>
                    <a:pt x="146198" y="5964410"/>
                  </a:lnTo>
                  <a:lnTo>
                    <a:pt x="191131" y="5978357"/>
                  </a:lnTo>
                  <a:lnTo>
                    <a:pt x="239374" y="5983220"/>
                  </a:lnTo>
                  <a:lnTo>
                    <a:pt x="5272321" y="5983220"/>
                  </a:lnTo>
                  <a:lnTo>
                    <a:pt x="5320564" y="5978357"/>
                  </a:lnTo>
                  <a:lnTo>
                    <a:pt x="5365497" y="5964410"/>
                  </a:lnTo>
                  <a:lnTo>
                    <a:pt x="5406158" y="5942340"/>
                  </a:lnTo>
                  <a:lnTo>
                    <a:pt x="5441585" y="5913110"/>
                  </a:lnTo>
                  <a:lnTo>
                    <a:pt x="5470815" y="5877683"/>
                  </a:lnTo>
                  <a:lnTo>
                    <a:pt x="5492885" y="5837022"/>
                  </a:lnTo>
                  <a:lnTo>
                    <a:pt x="5506832" y="5792089"/>
                  </a:lnTo>
                  <a:lnTo>
                    <a:pt x="5511696" y="5743846"/>
                  </a:lnTo>
                  <a:lnTo>
                    <a:pt x="551169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07816" y="5487625"/>
              <a:ext cx="718820" cy="403860"/>
            </a:xfrm>
            <a:custGeom>
              <a:avLst/>
              <a:gdLst/>
              <a:ahLst/>
              <a:cxnLst/>
              <a:rect l="l" t="t" r="r" b="b"/>
              <a:pathLst>
                <a:path w="718820" h="403860">
                  <a:moveTo>
                    <a:pt x="279717" y="141795"/>
                  </a:moveTo>
                  <a:lnTo>
                    <a:pt x="241566" y="141795"/>
                  </a:lnTo>
                  <a:lnTo>
                    <a:pt x="241566" y="206565"/>
                  </a:lnTo>
                  <a:lnTo>
                    <a:pt x="166687" y="206565"/>
                  </a:lnTo>
                  <a:lnTo>
                    <a:pt x="166687" y="141795"/>
                  </a:lnTo>
                  <a:lnTo>
                    <a:pt x="128549" y="141795"/>
                  </a:lnTo>
                  <a:lnTo>
                    <a:pt x="128549" y="206565"/>
                  </a:lnTo>
                  <a:lnTo>
                    <a:pt x="128549" y="239585"/>
                  </a:lnTo>
                  <a:lnTo>
                    <a:pt x="128549" y="306895"/>
                  </a:lnTo>
                  <a:lnTo>
                    <a:pt x="166687" y="306895"/>
                  </a:lnTo>
                  <a:lnTo>
                    <a:pt x="166687" y="239585"/>
                  </a:lnTo>
                  <a:lnTo>
                    <a:pt x="241566" y="239585"/>
                  </a:lnTo>
                  <a:lnTo>
                    <a:pt x="241566" y="306895"/>
                  </a:lnTo>
                  <a:lnTo>
                    <a:pt x="279717" y="306895"/>
                  </a:lnTo>
                  <a:lnTo>
                    <a:pt x="279717" y="239585"/>
                  </a:lnTo>
                  <a:lnTo>
                    <a:pt x="279717" y="206565"/>
                  </a:lnTo>
                  <a:lnTo>
                    <a:pt x="279717" y="141795"/>
                  </a:lnTo>
                  <a:close/>
                </a:path>
                <a:path w="718820" h="403860">
                  <a:moveTo>
                    <a:pt x="356946" y="141795"/>
                  </a:moveTo>
                  <a:lnTo>
                    <a:pt x="318808" y="141795"/>
                  </a:lnTo>
                  <a:lnTo>
                    <a:pt x="318808" y="306603"/>
                  </a:lnTo>
                  <a:lnTo>
                    <a:pt x="356946" y="306603"/>
                  </a:lnTo>
                  <a:lnTo>
                    <a:pt x="356946" y="141795"/>
                  </a:lnTo>
                  <a:close/>
                </a:path>
                <a:path w="718820" h="403860">
                  <a:moveTo>
                    <a:pt x="521004" y="142379"/>
                  </a:moveTo>
                  <a:lnTo>
                    <a:pt x="377405" y="142379"/>
                  </a:lnTo>
                  <a:lnTo>
                    <a:pt x="377405" y="172859"/>
                  </a:lnTo>
                  <a:lnTo>
                    <a:pt x="430123" y="172859"/>
                  </a:lnTo>
                  <a:lnTo>
                    <a:pt x="430123" y="306209"/>
                  </a:lnTo>
                  <a:lnTo>
                    <a:pt x="468249" y="306209"/>
                  </a:lnTo>
                  <a:lnTo>
                    <a:pt x="468249" y="172859"/>
                  </a:lnTo>
                  <a:lnTo>
                    <a:pt x="521004" y="172859"/>
                  </a:lnTo>
                  <a:lnTo>
                    <a:pt x="521004" y="142379"/>
                  </a:lnTo>
                  <a:close/>
                </a:path>
                <a:path w="718820" h="403860">
                  <a:moveTo>
                    <a:pt x="695083" y="242785"/>
                  </a:moveTo>
                  <a:lnTo>
                    <a:pt x="690092" y="237782"/>
                  </a:lnTo>
                  <a:lnTo>
                    <a:pt x="677659" y="237782"/>
                  </a:lnTo>
                  <a:lnTo>
                    <a:pt x="672655" y="242785"/>
                  </a:lnTo>
                  <a:lnTo>
                    <a:pt x="672655" y="291452"/>
                  </a:lnTo>
                  <a:lnTo>
                    <a:pt x="665594" y="326326"/>
                  </a:lnTo>
                  <a:lnTo>
                    <a:pt x="646366" y="354838"/>
                  </a:lnTo>
                  <a:lnTo>
                    <a:pt x="617855" y="374078"/>
                  </a:lnTo>
                  <a:lnTo>
                    <a:pt x="582980" y="381139"/>
                  </a:lnTo>
                  <a:lnTo>
                    <a:pt x="112102" y="381139"/>
                  </a:lnTo>
                  <a:lnTo>
                    <a:pt x="77228" y="374078"/>
                  </a:lnTo>
                  <a:lnTo>
                    <a:pt x="48717" y="354838"/>
                  </a:lnTo>
                  <a:lnTo>
                    <a:pt x="29476" y="326326"/>
                  </a:lnTo>
                  <a:lnTo>
                    <a:pt x="22415" y="291452"/>
                  </a:lnTo>
                  <a:lnTo>
                    <a:pt x="22415" y="156933"/>
                  </a:lnTo>
                  <a:lnTo>
                    <a:pt x="29476" y="122059"/>
                  </a:lnTo>
                  <a:lnTo>
                    <a:pt x="48717" y="93548"/>
                  </a:lnTo>
                  <a:lnTo>
                    <a:pt x="77228" y="74307"/>
                  </a:lnTo>
                  <a:lnTo>
                    <a:pt x="112102" y="67246"/>
                  </a:lnTo>
                  <a:lnTo>
                    <a:pt x="321741" y="67246"/>
                  </a:lnTo>
                  <a:lnTo>
                    <a:pt x="326745" y="62242"/>
                  </a:lnTo>
                  <a:lnTo>
                    <a:pt x="326745" y="49822"/>
                  </a:lnTo>
                  <a:lnTo>
                    <a:pt x="321741" y="44831"/>
                  </a:lnTo>
                  <a:lnTo>
                    <a:pt x="112102" y="44831"/>
                  </a:lnTo>
                  <a:lnTo>
                    <a:pt x="68503" y="53644"/>
                  </a:lnTo>
                  <a:lnTo>
                    <a:pt x="32867" y="77698"/>
                  </a:lnTo>
                  <a:lnTo>
                    <a:pt x="8826" y="113334"/>
                  </a:lnTo>
                  <a:lnTo>
                    <a:pt x="0" y="156933"/>
                  </a:lnTo>
                  <a:lnTo>
                    <a:pt x="0" y="291452"/>
                  </a:lnTo>
                  <a:lnTo>
                    <a:pt x="8826" y="335051"/>
                  </a:lnTo>
                  <a:lnTo>
                    <a:pt x="32867" y="370687"/>
                  </a:lnTo>
                  <a:lnTo>
                    <a:pt x="68503" y="394728"/>
                  </a:lnTo>
                  <a:lnTo>
                    <a:pt x="112102" y="403555"/>
                  </a:lnTo>
                  <a:lnTo>
                    <a:pt x="582980" y="403555"/>
                  </a:lnTo>
                  <a:lnTo>
                    <a:pt x="626579" y="394728"/>
                  </a:lnTo>
                  <a:lnTo>
                    <a:pt x="662216" y="370687"/>
                  </a:lnTo>
                  <a:lnTo>
                    <a:pt x="686257" y="335051"/>
                  </a:lnTo>
                  <a:lnTo>
                    <a:pt x="695083" y="291452"/>
                  </a:lnTo>
                  <a:lnTo>
                    <a:pt x="695083" y="242785"/>
                  </a:lnTo>
                  <a:close/>
                </a:path>
                <a:path w="718820" h="403860">
                  <a:moveTo>
                    <a:pt x="718439" y="38747"/>
                  </a:moveTo>
                  <a:lnTo>
                    <a:pt x="647966" y="17310"/>
                  </a:lnTo>
                  <a:lnTo>
                    <a:pt x="592239" y="17132"/>
                  </a:lnTo>
                  <a:lnTo>
                    <a:pt x="543979" y="25273"/>
                  </a:lnTo>
                  <a:lnTo>
                    <a:pt x="504812" y="41376"/>
                  </a:lnTo>
                  <a:lnTo>
                    <a:pt x="507377" y="34823"/>
                  </a:lnTo>
                  <a:lnTo>
                    <a:pt x="512051" y="28803"/>
                  </a:lnTo>
                  <a:lnTo>
                    <a:pt x="522960" y="20701"/>
                  </a:lnTo>
                  <a:lnTo>
                    <a:pt x="524751" y="16332"/>
                  </a:lnTo>
                  <a:lnTo>
                    <a:pt x="522668" y="7785"/>
                  </a:lnTo>
                  <a:lnTo>
                    <a:pt x="520153" y="3467"/>
                  </a:lnTo>
                  <a:lnTo>
                    <a:pt x="512965" y="2311"/>
                  </a:lnTo>
                  <a:lnTo>
                    <a:pt x="487438" y="0"/>
                  </a:lnTo>
                  <a:lnTo>
                    <a:pt x="453707" y="1841"/>
                  </a:lnTo>
                  <a:lnTo>
                    <a:pt x="386257" y="35687"/>
                  </a:lnTo>
                  <a:lnTo>
                    <a:pt x="367322" y="74320"/>
                  </a:lnTo>
                  <a:lnTo>
                    <a:pt x="366268" y="94018"/>
                  </a:lnTo>
                  <a:lnTo>
                    <a:pt x="366268" y="97370"/>
                  </a:lnTo>
                  <a:lnTo>
                    <a:pt x="367474" y="100393"/>
                  </a:lnTo>
                  <a:lnTo>
                    <a:pt x="371754" y="104648"/>
                  </a:lnTo>
                  <a:lnTo>
                    <a:pt x="374611" y="105816"/>
                  </a:lnTo>
                  <a:lnTo>
                    <a:pt x="384606" y="105816"/>
                  </a:lnTo>
                  <a:lnTo>
                    <a:pt x="389356" y="100825"/>
                  </a:lnTo>
                  <a:lnTo>
                    <a:pt x="389356" y="93637"/>
                  </a:lnTo>
                  <a:lnTo>
                    <a:pt x="390410" y="79146"/>
                  </a:lnTo>
                  <a:lnTo>
                    <a:pt x="410857" y="44234"/>
                  </a:lnTo>
                  <a:lnTo>
                    <a:pt x="449846" y="25069"/>
                  </a:lnTo>
                  <a:lnTo>
                    <a:pt x="487387" y="20459"/>
                  </a:lnTo>
                  <a:lnTo>
                    <a:pt x="482727" y="31445"/>
                  </a:lnTo>
                  <a:lnTo>
                    <a:pt x="479513" y="45059"/>
                  </a:lnTo>
                  <a:lnTo>
                    <a:pt x="478193" y="59105"/>
                  </a:lnTo>
                  <a:lnTo>
                    <a:pt x="479234" y="71412"/>
                  </a:lnTo>
                  <a:lnTo>
                    <a:pt x="481037" y="79463"/>
                  </a:lnTo>
                  <a:lnTo>
                    <a:pt x="492582" y="82473"/>
                  </a:lnTo>
                  <a:lnTo>
                    <a:pt x="497192" y="80886"/>
                  </a:lnTo>
                  <a:lnTo>
                    <a:pt x="504317" y="71069"/>
                  </a:lnTo>
                  <a:lnTo>
                    <a:pt x="509676" y="66217"/>
                  </a:lnTo>
                  <a:lnTo>
                    <a:pt x="516940" y="61506"/>
                  </a:lnTo>
                  <a:lnTo>
                    <a:pt x="548576" y="47663"/>
                  </a:lnTo>
                  <a:lnTo>
                    <a:pt x="587298" y="39509"/>
                  </a:lnTo>
                  <a:lnTo>
                    <a:pt x="631202" y="37566"/>
                  </a:lnTo>
                  <a:lnTo>
                    <a:pt x="678395" y="42392"/>
                  </a:lnTo>
                  <a:lnTo>
                    <a:pt x="675487" y="44627"/>
                  </a:lnTo>
                  <a:lnTo>
                    <a:pt x="669226" y="48082"/>
                  </a:lnTo>
                  <a:lnTo>
                    <a:pt x="641985" y="68414"/>
                  </a:lnTo>
                  <a:lnTo>
                    <a:pt x="617461" y="88239"/>
                  </a:lnTo>
                  <a:lnTo>
                    <a:pt x="595896" y="110617"/>
                  </a:lnTo>
                  <a:lnTo>
                    <a:pt x="580428" y="136334"/>
                  </a:lnTo>
                  <a:lnTo>
                    <a:pt x="579107" y="140423"/>
                  </a:lnTo>
                  <a:lnTo>
                    <a:pt x="579894" y="144310"/>
                  </a:lnTo>
                  <a:lnTo>
                    <a:pt x="582599" y="147510"/>
                  </a:lnTo>
                  <a:lnTo>
                    <a:pt x="596099" y="154762"/>
                  </a:lnTo>
                  <a:lnTo>
                    <a:pt x="616496" y="158127"/>
                  </a:lnTo>
                  <a:lnTo>
                    <a:pt x="638213" y="158889"/>
                  </a:lnTo>
                  <a:lnTo>
                    <a:pt x="655637" y="158280"/>
                  </a:lnTo>
                  <a:lnTo>
                    <a:pt x="644690" y="181864"/>
                  </a:lnTo>
                  <a:lnTo>
                    <a:pt x="627037" y="209969"/>
                  </a:lnTo>
                  <a:lnTo>
                    <a:pt x="602538" y="235292"/>
                  </a:lnTo>
                  <a:lnTo>
                    <a:pt x="571055" y="250532"/>
                  </a:lnTo>
                  <a:lnTo>
                    <a:pt x="564311" y="252031"/>
                  </a:lnTo>
                  <a:lnTo>
                    <a:pt x="562025" y="256298"/>
                  </a:lnTo>
                  <a:lnTo>
                    <a:pt x="561200" y="260527"/>
                  </a:lnTo>
                  <a:lnTo>
                    <a:pt x="561200" y="268287"/>
                  </a:lnTo>
                  <a:lnTo>
                    <a:pt x="565619" y="271195"/>
                  </a:lnTo>
                  <a:lnTo>
                    <a:pt x="569937" y="272948"/>
                  </a:lnTo>
                  <a:lnTo>
                    <a:pt x="571830" y="273291"/>
                  </a:lnTo>
                  <a:lnTo>
                    <a:pt x="573925" y="273291"/>
                  </a:lnTo>
                  <a:lnTo>
                    <a:pt x="614235" y="255625"/>
                  </a:lnTo>
                  <a:lnTo>
                    <a:pt x="658304" y="205651"/>
                  </a:lnTo>
                  <a:lnTo>
                    <a:pt x="685825" y="143675"/>
                  </a:lnTo>
                  <a:lnTo>
                    <a:pt x="687425" y="138874"/>
                  </a:lnTo>
                  <a:lnTo>
                    <a:pt x="685927" y="134112"/>
                  </a:lnTo>
                  <a:lnTo>
                    <a:pt x="677913" y="127952"/>
                  </a:lnTo>
                  <a:lnTo>
                    <a:pt x="673112" y="127660"/>
                  </a:lnTo>
                  <a:lnTo>
                    <a:pt x="668845" y="130187"/>
                  </a:lnTo>
                  <a:lnTo>
                    <a:pt x="655574" y="134924"/>
                  </a:lnTo>
                  <a:lnTo>
                    <a:pt x="641629" y="136334"/>
                  </a:lnTo>
                  <a:lnTo>
                    <a:pt x="627291" y="135559"/>
                  </a:lnTo>
                  <a:lnTo>
                    <a:pt x="607936" y="133045"/>
                  </a:lnTo>
                  <a:lnTo>
                    <a:pt x="627824" y="109524"/>
                  </a:lnTo>
                  <a:lnTo>
                    <a:pt x="652360" y="88353"/>
                  </a:lnTo>
                  <a:lnTo>
                    <a:pt x="678878" y="69062"/>
                  </a:lnTo>
                  <a:lnTo>
                    <a:pt x="713727" y="44818"/>
                  </a:lnTo>
                  <a:lnTo>
                    <a:pt x="718439" y="38747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03466" y="5268524"/>
            <a:ext cx="2014855" cy="14033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250" b="1" spc="-30" dirty="0">
                <a:solidFill>
                  <a:srgbClr val="3E402F"/>
                </a:solidFill>
                <a:latin typeface="Involve"/>
                <a:cs typeface="Involve"/>
              </a:rPr>
              <a:t>LADY</a:t>
            </a:r>
            <a:endParaRPr sz="6250">
              <a:latin typeface="Involve"/>
              <a:cs typeface="Involve"/>
            </a:endParaRPr>
          </a:p>
          <a:p>
            <a:pPr marL="50800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69003" y="6834237"/>
            <a:ext cx="4055110" cy="3646804"/>
            <a:chOff x="1069003" y="6834237"/>
            <a:chExt cx="4055110" cy="3646804"/>
          </a:xfrm>
        </p:grpSpPr>
        <p:sp>
          <p:nvSpPr>
            <p:cNvPr id="12" name="object 12"/>
            <p:cNvSpPr/>
            <p:nvPr/>
          </p:nvSpPr>
          <p:spPr>
            <a:xfrm>
              <a:off x="1069003" y="683423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410" y="0"/>
                  </a:moveTo>
                  <a:lnTo>
                    <a:pt x="59076" y="0"/>
                  </a:lnTo>
                  <a:lnTo>
                    <a:pt x="36081" y="4642"/>
                  </a:lnTo>
                  <a:lnTo>
                    <a:pt x="17303" y="17303"/>
                  </a:lnTo>
                  <a:lnTo>
                    <a:pt x="4642" y="36081"/>
                  </a:lnTo>
                  <a:lnTo>
                    <a:pt x="0" y="59076"/>
                  </a:lnTo>
                  <a:lnTo>
                    <a:pt x="0" y="433410"/>
                  </a:lnTo>
                  <a:lnTo>
                    <a:pt x="4642" y="456410"/>
                  </a:lnTo>
                  <a:lnTo>
                    <a:pt x="17303" y="475188"/>
                  </a:lnTo>
                  <a:lnTo>
                    <a:pt x="36081" y="487846"/>
                  </a:lnTo>
                  <a:lnTo>
                    <a:pt x="59076" y="492487"/>
                  </a:lnTo>
                  <a:lnTo>
                    <a:pt x="433410" y="492487"/>
                  </a:lnTo>
                  <a:lnTo>
                    <a:pt x="456407" y="487846"/>
                  </a:lnTo>
                  <a:lnTo>
                    <a:pt x="475189" y="475188"/>
                  </a:lnTo>
                  <a:lnTo>
                    <a:pt x="487853" y="456410"/>
                  </a:lnTo>
                  <a:lnTo>
                    <a:pt x="492498" y="433410"/>
                  </a:lnTo>
                  <a:lnTo>
                    <a:pt x="492498" y="59076"/>
                  </a:lnTo>
                  <a:lnTo>
                    <a:pt x="487853" y="36081"/>
                  </a:lnTo>
                  <a:lnTo>
                    <a:pt x="475189" y="17303"/>
                  </a:lnTo>
                  <a:lnTo>
                    <a:pt x="456407" y="4642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2F2F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18668" y="683423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410" y="0"/>
                  </a:moveTo>
                  <a:lnTo>
                    <a:pt x="59087" y="0"/>
                  </a:lnTo>
                  <a:lnTo>
                    <a:pt x="36090" y="4642"/>
                  </a:lnTo>
                  <a:lnTo>
                    <a:pt x="17308" y="17303"/>
                  </a:lnTo>
                  <a:lnTo>
                    <a:pt x="4644" y="36081"/>
                  </a:lnTo>
                  <a:lnTo>
                    <a:pt x="0" y="59076"/>
                  </a:lnTo>
                  <a:lnTo>
                    <a:pt x="0" y="433410"/>
                  </a:lnTo>
                  <a:lnTo>
                    <a:pt x="4644" y="456410"/>
                  </a:lnTo>
                  <a:lnTo>
                    <a:pt x="17308" y="475188"/>
                  </a:lnTo>
                  <a:lnTo>
                    <a:pt x="36090" y="487846"/>
                  </a:lnTo>
                  <a:lnTo>
                    <a:pt x="59087" y="492487"/>
                  </a:lnTo>
                  <a:lnTo>
                    <a:pt x="433410" y="492487"/>
                  </a:lnTo>
                  <a:lnTo>
                    <a:pt x="456412" y="487846"/>
                  </a:lnTo>
                  <a:lnTo>
                    <a:pt x="475193" y="475188"/>
                  </a:lnTo>
                  <a:lnTo>
                    <a:pt x="487855" y="456410"/>
                  </a:lnTo>
                  <a:lnTo>
                    <a:pt x="492498" y="433410"/>
                  </a:lnTo>
                  <a:lnTo>
                    <a:pt x="492498" y="59076"/>
                  </a:lnTo>
                  <a:lnTo>
                    <a:pt x="487855" y="36081"/>
                  </a:lnTo>
                  <a:lnTo>
                    <a:pt x="475193" y="17303"/>
                  </a:lnTo>
                  <a:lnTo>
                    <a:pt x="456412" y="4642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8E2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57857" y="683423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410" y="0"/>
                  </a:moveTo>
                  <a:lnTo>
                    <a:pt x="59087" y="0"/>
                  </a:lnTo>
                  <a:lnTo>
                    <a:pt x="36090" y="4642"/>
                  </a:lnTo>
                  <a:lnTo>
                    <a:pt x="17308" y="17303"/>
                  </a:lnTo>
                  <a:lnTo>
                    <a:pt x="4644" y="36081"/>
                  </a:lnTo>
                  <a:lnTo>
                    <a:pt x="0" y="59076"/>
                  </a:lnTo>
                  <a:lnTo>
                    <a:pt x="0" y="433410"/>
                  </a:lnTo>
                  <a:lnTo>
                    <a:pt x="4644" y="456410"/>
                  </a:lnTo>
                  <a:lnTo>
                    <a:pt x="17308" y="475188"/>
                  </a:lnTo>
                  <a:lnTo>
                    <a:pt x="36090" y="487846"/>
                  </a:lnTo>
                  <a:lnTo>
                    <a:pt x="59087" y="492487"/>
                  </a:lnTo>
                  <a:lnTo>
                    <a:pt x="433410" y="492487"/>
                  </a:lnTo>
                  <a:lnTo>
                    <a:pt x="456407" y="487846"/>
                  </a:lnTo>
                  <a:lnTo>
                    <a:pt x="475189" y="475188"/>
                  </a:lnTo>
                  <a:lnTo>
                    <a:pt x="487853" y="456410"/>
                  </a:lnTo>
                  <a:lnTo>
                    <a:pt x="492498" y="433410"/>
                  </a:lnTo>
                  <a:lnTo>
                    <a:pt x="492498" y="59076"/>
                  </a:lnTo>
                  <a:lnTo>
                    <a:pt x="487853" y="36081"/>
                  </a:lnTo>
                  <a:lnTo>
                    <a:pt x="475189" y="17303"/>
                  </a:lnTo>
                  <a:lnTo>
                    <a:pt x="456407" y="4642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999C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97047" y="683423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410" y="0"/>
                  </a:moveTo>
                  <a:lnTo>
                    <a:pt x="59087" y="0"/>
                  </a:lnTo>
                  <a:lnTo>
                    <a:pt x="36090" y="4642"/>
                  </a:lnTo>
                  <a:lnTo>
                    <a:pt x="17308" y="17303"/>
                  </a:lnTo>
                  <a:lnTo>
                    <a:pt x="4644" y="36081"/>
                  </a:lnTo>
                  <a:lnTo>
                    <a:pt x="0" y="59076"/>
                  </a:lnTo>
                  <a:lnTo>
                    <a:pt x="0" y="433410"/>
                  </a:lnTo>
                  <a:lnTo>
                    <a:pt x="4644" y="456410"/>
                  </a:lnTo>
                  <a:lnTo>
                    <a:pt x="17308" y="475188"/>
                  </a:lnTo>
                  <a:lnTo>
                    <a:pt x="36090" y="487846"/>
                  </a:lnTo>
                  <a:lnTo>
                    <a:pt x="59087" y="492487"/>
                  </a:lnTo>
                  <a:lnTo>
                    <a:pt x="433410" y="492487"/>
                  </a:lnTo>
                  <a:lnTo>
                    <a:pt x="456407" y="487846"/>
                  </a:lnTo>
                  <a:lnTo>
                    <a:pt x="475189" y="475188"/>
                  </a:lnTo>
                  <a:lnTo>
                    <a:pt x="487853" y="456410"/>
                  </a:lnTo>
                  <a:lnTo>
                    <a:pt x="492498" y="433410"/>
                  </a:lnTo>
                  <a:lnTo>
                    <a:pt x="492498" y="59076"/>
                  </a:lnTo>
                  <a:lnTo>
                    <a:pt x="487853" y="36081"/>
                  </a:lnTo>
                  <a:lnTo>
                    <a:pt x="475189" y="17303"/>
                  </a:lnTo>
                  <a:lnTo>
                    <a:pt x="456407" y="4642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3552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69003" y="744199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410" y="0"/>
                  </a:moveTo>
                  <a:lnTo>
                    <a:pt x="59076" y="0"/>
                  </a:lnTo>
                  <a:lnTo>
                    <a:pt x="36081" y="4640"/>
                  </a:lnTo>
                  <a:lnTo>
                    <a:pt x="17303" y="17297"/>
                  </a:lnTo>
                  <a:lnTo>
                    <a:pt x="4642" y="36072"/>
                  </a:lnTo>
                  <a:lnTo>
                    <a:pt x="0" y="59066"/>
                  </a:lnTo>
                  <a:lnTo>
                    <a:pt x="0" y="433400"/>
                  </a:lnTo>
                  <a:lnTo>
                    <a:pt x="4642" y="456401"/>
                  </a:lnTo>
                  <a:lnTo>
                    <a:pt x="17303" y="475183"/>
                  </a:lnTo>
                  <a:lnTo>
                    <a:pt x="36081" y="487844"/>
                  </a:lnTo>
                  <a:lnTo>
                    <a:pt x="59076" y="492487"/>
                  </a:lnTo>
                  <a:lnTo>
                    <a:pt x="433410" y="492487"/>
                  </a:lnTo>
                  <a:lnTo>
                    <a:pt x="456407" y="487844"/>
                  </a:lnTo>
                  <a:lnTo>
                    <a:pt x="475189" y="475183"/>
                  </a:lnTo>
                  <a:lnTo>
                    <a:pt x="487853" y="456401"/>
                  </a:lnTo>
                  <a:lnTo>
                    <a:pt x="492498" y="433400"/>
                  </a:lnTo>
                  <a:lnTo>
                    <a:pt x="492498" y="59066"/>
                  </a:lnTo>
                  <a:lnTo>
                    <a:pt x="487853" y="36072"/>
                  </a:lnTo>
                  <a:lnTo>
                    <a:pt x="475189" y="17297"/>
                  </a:lnTo>
                  <a:lnTo>
                    <a:pt x="456407" y="4640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0241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88844" y="9935879"/>
              <a:ext cx="3835400" cy="545465"/>
            </a:xfrm>
            <a:custGeom>
              <a:avLst/>
              <a:gdLst/>
              <a:ahLst/>
              <a:cxnLst/>
              <a:rect l="l" t="t" r="r" b="b"/>
              <a:pathLst>
                <a:path w="3835400" h="545465">
                  <a:moveTo>
                    <a:pt x="3562697" y="0"/>
                  </a:moveTo>
                  <a:lnTo>
                    <a:pt x="272441" y="0"/>
                  </a:lnTo>
                  <a:lnTo>
                    <a:pt x="223469" y="4389"/>
                  </a:lnTo>
                  <a:lnTo>
                    <a:pt x="177377" y="17044"/>
                  </a:lnTo>
                  <a:lnTo>
                    <a:pt x="134934" y="37195"/>
                  </a:lnTo>
                  <a:lnTo>
                    <a:pt x="96910" y="64073"/>
                  </a:lnTo>
                  <a:lnTo>
                    <a:pt x="64074" y="96908"/>
                  </a:lnTo>
                  <a:lnTo>
                    <a:pt x="37196" y="134931"/>
                  </a:lnTo>
                  <a:lnTo>
                    <a:pt x="17044" y="177372"/>
                  </a:lnTo>
                  <a:lnTo>
                    <a:pt x="4389" y="223462"/>
                  </a:lnTo>
                  <a:lnTo>
                    <a:pt x="0" y="272431"/>
                  </a:lnTo>
                  <a:lnTo>
                    <a:pt x="4389" y="321406"/>
                  </a:lnTo>
                  <a:lnTo>
                    <a:pt x="17044" y="367501"/>
                  </a:lnTo>
                  <a:lnTo>
                    <a:pt x="37196" y="409946"/>
                  </a:lnTo>
                  <a:lnTo>
                    <a:pt x="64074" y="447971"/>
                  </a:lnTo>
                  <a:lnTo>
                    <a:pt x="96910" y="480808"/>
                  </a:lnTo>
                  <a:lnTo>
                    <a:pt x="134934" y="507687"/>
                  </a:lnTo>
                  <a:lnTo>
                    <a:pt x="177377" y="527839"/>
                  </a:lnTo>
                  <a:lnTo>
                    <a:pt x="223469" y="540494"/>
                  </a:lnTo>
                  <a:lnTo>
                    <a:pt x="272441" y="544883"/>
                  </a:lnTo>
                  <a:lnTo>
                    <a:pt x="3562697" y="544883"/>
                  </a:lnTo>
                  <a:lnTo>
                    <a:pt x="3611669" y="540494"/>
                  </a:lnTo>
                  <a:lnTo>
                    <a:pt x="3657762" y="527839"/>
                  </a:lnTo>
                  <a:lnTo>
                    <a:pt x="3700204" y="507687"/>
                  </a:lnTo>
                  <a:lnTo>
                    <a:pt x="3738229" y="480808"/>
                  </a:lnTo>
                  <a:lnTo>
                    <a:pt x="3771065" y="447971"/>
                  </a:lnTo>
                  <a:lnTo>
                    <a:pt x="3797943" y="409946"/>
                  </a:lnTo>
                  <a:lnTo>
                    <a:pt x="3818095" y="367501"/>
                  </a:lnTo>
                  <a:lnTo>
                    <a:pt x="3830750" y="321406"/>
                  </a:lnTo>
                  <a:lnTo>
                    <a:pt x="3835139" y="272431"/>
                  </a:lnTo>
                  <a:lnTo>
                    <a:pt x="3830750" y="223462"/>
                  </a:lnTo>
                  <a:lnTo>
                    <a:pt x="3818095" y="177372"/>
                  </a:lnTo>
                  <a:lnTo>
                    <a:pt x="3797943" y="134931"/>
                  </a:lnTo>
                  <a:lnTo>
                    <a:pt x="3771065" y="96908"/>
                  </a:lnTo>
                  <a:lnTo>
                    <a:pt x="3738229" y="64073"/>
                  </a:lnTo>
                  <a:lnTo>
                    <a:pt x="3700204" y="37195"/>
                  </a:lnTo>
                  <a:lnTo>
                    <a:pt x="3657762" y="17044"/>
                  </a:lnTo>
                  <a:lnTo>
                    <a:pt x="3611669" y="4389"/>
                  </a:lnTo>
                  <a:lnTo>
                    <a:pt x="3562697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12158" y="8775809"/>
            <a:ext cx="662892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00011" y="8775809"/>
            <a:ext cx="401318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10206" y="8775809"/>
            <a:ext cx="886484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55666" y="9123589"/>
            <a:ext cx="106324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Nappa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95528" y="9123589"/>
            <a:ext cx="121351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150х210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02577" y="9123589"/>
            <a:ext cx="87823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43566" y="9979328"/>
            <a:ext cx="1524635" cy="3822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6"/>
              </a:rPr>
              <a:t>21243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47735" y="769987"/>
            <a:ext cx="5514975" cy="7900034"/>
            <a:chOff x="447735" y="769987"/>
            <a:chExt cx="5514975" cy="7900034"/>
          </a:xfrm>
        </p:grpSpPr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2201" y="3948479"/>
              <a:ext cx="5500056" cy="89530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7735" y="3947450"/>
              <a:ext cx="1372939" cy="8973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09044" y="3983630"/>
              <a:ext cx="2053214" cy="86015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0457" y="4239211"/>
              <a:ext cx="1515618" cy="60582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0152" y="769987"/>
              <a:ext cx="3390906" cy="339090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27635" y="6701366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5"/>
                  </a:lnTo>
                  <a:lnTo>
                    <a:pt x="5325402" y="10347359"/>
                  </a:lnTo>
                  <a:lnTo>
                    <a:pt x="5364143" y="10325878"/>
                  </a:lnTo>
                  <a:lnTo>
                    <a:pt x="5399301" y="10299352"/>
                  </a:lnTo>
                  <a:lnTo>
                    <a:pt x="5430387" y="10268267"/>
                  </a:lnTo>
                  <a:lnTo>
                    <a:pt x="5456914" y="10233110"/>
                  </a:lnTo>
                  <a:lnTo>
                    <a:pt x="5478395" y="10194369"/>
                  </a:lnTo>
                  <a:lnTo>
                    <a:pt x="5494342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858490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6" y="5832778"/>
                  </a:lnTo>
                  <a:lnTo>
                    <a:pt x="40849" y="5873411"/>
                  </a:lnTo>
                  <a:lnTo>
                    <a:pt x="70056" y="5908813"/>
                  </a:lnTo>
                  <a:lnTo>
                    <a:pt x="105456" y="5938022"/>
                  </a:lnTo>
                  <a:lnTo>
                    <a:pt x="146087" y="5960077"/>
                  </a:lnTo>
                  <a:lnTo>
                    <a:pt x="190988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57256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706"/>
                  </a:moveTo>
                  <a:lnTo>
                    <a:pt x="241401" y="141706"/>
                  </a:lnTo>
                  <a:lnTo>
                    <a:pt x="241401" y="206476"/>
                  </a:lnTo>
                  <a:lnTo>
                    <a:pt x="166573" y="206476"/>
                  </a:lnTo>
                  <a:lnTo>
                    <a:pt x="166573" y="141706"/>
                  </a:lnTo>
                  <a:lnTo>
                    <a:pt x="128460" y="141706"/>
                  </a:lnTo>
                  <a:lnTo>
                    <a:pt x="128460" y="206476"/>
                  </a:lnTo>
                  <a:lnTo>
                    <a:pt x="128460" y="239496"/>
                  </a:lnTo>
                  <a:lnTo>
                    <a:pt x="128460" y="306806"/>
                  </a:lnTo>
                  <a:lnTo>
                    <a:pt x="166573" y="306806"/>
                  </a:lnTo>
                  <a:lnTo>
                    <a:pt x="166573" y="239496"/>
                  </a:lnTo>
                  <a:lnTo>
                    <a:pt x="241401" y="239496"/>
                  </a:lnTo>
                  <a:lnTo>
                    <a:pt x="241401" y="306806"/>
                  </a:lnTo>
                  <a:lnTo>
                    <a:pt x="279514" y="306806"/>
                  </a:lnTo>
                  <a:lnTo>
                    <a:pt x="279514" y="239496"/>
                  </a:lnTo>
                  <a:lnTo>
                    <a:pt x="279514" y="206476"/>
                  </a:lnTo>
                  <a:lnTo>
                    <a:pt x="279514" y="141706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692" y="306387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39" y="142252"/>
                  </a:lnTo>
                  <a:lnTo>
                    <a:pt x="377139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31" y="306082"/>
                  </a:lnTo>
                  <a:lnTo>
                    <a:pt x="467931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64" y="237604"/>
                  </a:lnTo>
                  <a:lnTo>
                    <a:pt x="672185" y="242608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13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13" y="44805"/>
                  </a:lnTo>
                  <a:lnTo>
                    <a:pt x="112026" y="44805"/>
                  </a:lnTo>
                  <a:lnTo>
                    <a:pt x="68453" y="53619"/>
                  </a:lnTo>
                  <a:lnTo>
                    <a:pt x="32842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42" y="370420"/>
                  </a:lnTo>
                  <a:lnTo>
                    <a:pt x="68453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18" y="38722"/>
                  </a:moveTo>
                  <a:lnTo>
                    <a:pt x="647496" y="17310"/>
                  </a:lnTo>
                  <a:lnTo>
                    <a:pt x="591807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70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287" y="7797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77" y="1841"/>
                  </a:lnTo>
                  <a:lnTo>
                    <a:pt x="385978" y="35674"/>
                  </a:lnTo>
                  <a:lnTo>
                    <a:pt x="367068" y="74282"/>
                  </a:lnTo>
                  <a:lnTo>
                    <a:pt x="365988" y="93954"/>
                  </a:lnTo>
                  <a:lnTo>
                    <a:pt x="365988" y="97307"/>
                  </a:lnTo>
                  <a:lnTo>
                    <a:pt x="367207" y="100317"/>
                  </a:lnTo>
                  <a:lnTo>
                    <a:pt x="371475" y="104571"/>
                  </a:lnTo>
                  <a:lnTo>
                    <a:pt x="374345" y="105740"/>
                  </a:lnTo>
                  <a:lnTo>
                    <a:pt x="384327" y="105740"/>
                  </a:lnTo>
                  <a:lnTo>
                    <a:pt x="389077" y="100749"/>
                  </a:lnTo>
                  <a:lnTo>
                    <a:pt x="389077" y="93573"/>
                  </a:lnTo>
                  <a:lnTo>
                    <a:pt x="390131" y="79095"/>
                  </a:lnTo>
                  <a:lnTo>
                    <a:pt x="410565" y="44208"/>
                  </a:lnTo>
                  <a:lnTo>
                    <a:pt x="449529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891" y="71361"/>
                  </a:lnTo>
                  <a:lnTo>
                    <a:pt x="480682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31"/>
                  </a:lnTo>
                  <a:lnTo>
                    <a:pt x="509295" y="66167"/>
                  </a:lnTo>
                  <a:lnTo>
                    <a:pt x="516572" y="61468"/>
                  </a:lnTo>
                  <a:lnTo>
                    <a:pt x="548195" y="47625"/>
                  </a:lnTo>
                  <a:lnTo>
                    <a:pt x="586879" y="39471"/>
                  </a:lnTo>
                  <a:lnTo>
                    <a:pt x="630745" y="37541"/>
                  </a:lnTo>
                  <a:lnTo>
                    <a:pt x="677913" y="42354"/>
                  </a:lnTo>
                  <a:lnTo>
                    <a:pt x="675005" y="44602"/>
                  </a:lnTo>
                  <a:lnTo>
                    <a:pt x="668743" y="48031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22"/>
                  </a:lnTo>
                  <a:lnTo>
                    <a:pt x="579475" y="144195"/>
                  </a:lnTo>
                  <a:lnTo>
                    <a:pt x="582180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094" y="235127"/>
                  </a:lnTo>
                  <a:lnTo>
                    <a:pt x="570636" y="250355"/>
                  </a:lnTo>
                  <a:lnTo>
                    <a:pt x="563905" y="251866"/>
                  </a:lnTo>
                  <a:lnTo>
                    <a:pt x="561619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13" y="271018"/>
                  </a:lnTo>
                  <a:lnTo>
                    <a:pt x="569531" y="272757"/>
                  </a:lnTo>
                  <a:lnTo>
                    <a:pt x="571411" y="273100"/>
                  </a:lnTo>
                  <a:lnTo>
                    <a:pt x="573506" y="273100"/>
                  </a:lnTo>
                  <a:lnTo>
                    <a:pt x="613791" y="255447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60"/>
                  </a:lnTo>
                  <a:lnTo>
                    <a:pt x="685431" y="134023"/>
                  </a:lnTo>
                  <a:lnTo>
                    <a:pt x="677418" y="127850"/>
                  </a:lnTo>
                  <a:lnTo>
                    <a:pt x="672630" y="127558"/>
                  </a:lnTo>
                  <a:lnTo>
                    <a:pt x="668350" y="130098"/>
                  </a:lnTo>
                  <a:lnTo>
                    <a:pt x="655104" y="134823"/>
                  </a:lnTo>
                  <a:lnTo>
                    <a:pt x="641159" y="136245"/>
                  </a:lnTo>
                  <a:lnTo>
                    <a:pt x="626833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303"/>
                  </a:lnTo>
                  <a:lnTo>
                    <a:pt x="678383" y="69011"/>
                  </a:lnTo>
                  <a:lnTo>
                    <a:pt x="713206" y="44792"/>
                  </a:lnTo>
                  <a:lnTo>
                    <a:pt x="717918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2950210" cy="1402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40" dirty="0">
                <a:solidFill>
                  <a:srgbClr val="3E402F"/>
                </a:solidFill>
                <a:latin typeface="Involve"/>
                <a:cs typeface="Involve"/>
              </a:rPr>
              <a:t>SLIMMY</a:t>
            </a:r>
            <a:endParaRPr sz="6250">
              <a:latin typeface="Involve"/>
              <a:cs typeface="Involve"/>
            </a:endParaRPr>
          </a:p>
          <a:p>
            <a:pPr marL="19685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87918" y="7465741"/>
            <a:ext cx="3832860" cy="3026410"/>
            <a:chOff x="1287918" y="7465741"/>
            <a:chExt cx="3832860" cy="3026410"/>
          </a:xfrm>
        </p:grpSpPr>
        <p:sp>
          <p:nvSpPr>
            <p:cNvPr id="10" name="object 10"/>
            <p:cNvSpPr/>
            <p:nvPr/>
          </p:nvSpPr>
          <p:spPr>
            <a:xfrm>
              <a:off x="1664873" y="746574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1613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87918" y="9947341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910037" y="8767440"/>
            <a:ext cx="74121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96662" y="8767440"/>
            <a:ext cx="44793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09321" y="8767440"/>
            <a:ext cx="99042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2808" y="9135651"/>
            <a:ext cx="126106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Silk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Touch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44428" y="9135651"/>
            <a:ext cx="126178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140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х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210</a:t>
            </a:r>
            <a:r>
              <a:rPr sz="16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99303" y="9135651"/>
            <a:ext cx="83258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4"/>
              </a:rPr>
              <a:t>21241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47410" y="701549"/>
            <a:ext cx="5510530" cy="7895590"/>
            <a:chOff x="447410" y="701549"/>
            <a:chExt cx="5510530" cy="789559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49691" y="701549"/>
              <a:ext cx="3465862" cy="346586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38106" y="6628070"/>
              <a:ext cx="1968526" cy="196852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56490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FFE2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32084" y="6838858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95214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95214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70551" y="412416"/>
                  </a:move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70808" y="6838858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33938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EB24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09532" y="6838858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56490" y="7481045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E66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32084" y="7456640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333938" y="7481045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057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09532" y="7456640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972662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948256" y="6838858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37971" y="1498682"/>
              <a:ext cx="8417560" cy="3470910"/>
            </a:xfrm>
            <a:custGeom>
              <a:avLst/>
              <a:gdLst/>
              <a:ahLst/>
              <a:cxnLst/>
              <a:rect l="l" t="t" r="r" b="b"/>
              <a:pathLst>
                <a:path w="8417560" h="3470910">
                  <a:moveTo>
                    <a:pt x="1413383" y="2708554"/>
                  </a:moveTo>
                  <a:lnTo>
                    <a:pt x="731380" y="2708554"/>
                  </a:lnTo>
                  <a:lnTo>
                    <a:pt x="731380" y="2036724"/>
                  </a:lnTo>
                  <a:lnTo>
                    <a:pt x="1256347" y="2036724"/>
                  </a:lnTo>
                  <a:lnTo>
                    <a:pt x="1256347" y="1320444"/>
                  </a:lnTo>
                  <a:lnTo>
                    <a:pt x="731380" y="1320444"/>
                  </a:lnTo>
                  <a:lnTo>
                    <a:pt x="731380" y="743864"/>
                  </a:lnTo>
                  <a:lnTo>
                    <a:pt x="1386471" y="743864"/>
                  </a:lnTo>
                  <a:lnTo>
                    <a:pt x="1386471" y="45364"/>
                  </a:lnTo>
                  <a:lnTo>
                    <a:pt x="0" y="45364"/>
                  </a:lnTo>
                  <a:lnTo>
                    <a:pt x="0" y="743864"/>
                  </a:lnTo>
                  <a:lnTo>
                    <a:pt x="0" y="1320444"/>
                  </a:lnTo>
                  <a:lnTo>
                    <a:pt x="0" y="2036724"/>
                  </a:lnTo>
                  <a:lnTo>
                    <a:pt x="0" y="2708554"/>
                  </a:lnTo>
                  <a:lnTo>
                    <a:pt x="0" y="3421024"/>
                  </a:lnTo>
                  <a:lnTo>
                    <a:pt x="1413383" y="3421024"/>
                  </a:lnTo>
                  <a:lnTo>
                    <a:pt x="1413383" y="2708554"/>
                  </a:lnTo>
                  <a:close/>
                </a:path>
                <a:path w="8417560" h="3470910">
                  <a:moveTo>
                    <a:pt x="3266452" y="45364"/>
                  </a:moveTo>
                  <a:lnTo>
                    <a:pt x="2633802" y="45364"/>
                  </a:lnTo>
                  <a:lnTo>
                    <a:pt x="2633802" y="1678724"/>
                  </a:lnTo>
                  <a:lnTo>
                    <a:pt x="2252421" y="45364"/>
                  </a:lnTo>
                  <a:lnTo>
                    <a:pt x="1534515" y="45364"/>
                  </a:lnTo>
                  <a:lnTo>
                    <a:pt x="1534515" y="3420973"/>
                  </a:lnTo>
                  <a:lnTo>
                    <a:pt x="2176132" y="3420973"/>
                  </a:lnTo>
                  <a:lnTo>
                    <a:pt x="2176132" y="1660575"/>
                  </a:lnTo>
                  <a:lnTo>
                    <a:pt x="2615857" y="3420973"/>
                  </a:lnTo>
                  <a:lnTo>
                    <a:pt x="3266452" y="3420973"/>
                  </a:lnTo>
                  <a:lnTo>
                    <a:pt x="3266452" y="45364"/>
                  </a:lnTo>
                  <a:close/>
                </a:path>
                <a:path w="8417560" h="3470910">
                  <a:moveTo>
                    <a:pt x="5227193" y="952779"/>
                  </a:moveTo>
                  <a:lnTo>
                    <a:pt x="5226380" y="894168"/>
                  </a:lnTo>
                  <a:lnTo>
                    <a:pt x="5223954" y="837412"/>
                  </a:lnTo>
                  <a:lnTo>
                    <a:pt x="5219903" y="782510"/>
                  </a:lnTo>
                  <a:lnTo>
                    <a:pt x="5214226" y="729475"/>
                  </a:lnTo>
                  <a:lnTo>
                    <a:pt x="5207901" y="685101"/>
                  </a:lnTo>
                  <a:lnTo>
                    <a:pt x="5206936" y="678294"/>
                  </a:lnTo>
                  <a:lnTo>
                    <a:pt x="5198008" y="628980"/>
                  </a:lnTo>
                  <a:lnTo>
                    <a:pt x="5187480" y="581533"/>
                  </a:lnTo>
                  <a:lnTo>
                    <a:pt x="5175313" y="535940"/>
                  </a:lnTo>
                  <a:lnTo>
                    <a:pt x="5161534" y="492213"/>
                  </a:lnTo>
                  <a:lnTo>
                    <a:pt x="5146129" y="450342"/>
                  </a:lnTo>
                  <a:lnTo>
                    <a:pt x="5129111" y="410324"/>
                  </a:lnTo>
                  <a:lnTo>
                    <a:pt x="5110467" y="372173"/>
                  </a:lnTo>
                  <a:lnTo>
                    <a:pt x="5090198" y="335889"/>
                  </a:lnTo>
                  <a:lnTo>
                    <a:pt x="5068303" y="301459"/>
                  </a:lnTo>
                  <a:lnTo>
                    <a:pt x="5044795" y="268897"/>
                  </a:lnTo>
                  <a:lnTo>
                    <a:pt x="5019675" y="238188"/>
                  </a:lnTo>
                  <a:lnTo>
                    <a:pt x="4992916" y="209346"/>
                  </a:lnTo>
                  <a:lnTo>
                    <a:pt x="4964544" y="182372"/>
                  </a:lnTo>
                  <a:lnTo>
                    <a:pt x="4934547" y="157238"/>
                  </a:lnTo>
                  <a:lnTo>
                    <a:pt x="4902936" y="133985"/>
                  </a:lnTo>
                  <a:lnTo>
                    <a:pt x="4869700" y="112585"/>
                  </a:lnTo>
                  <a:lnTo>
                    <a:pt x="4834852" y="93040"/>
                  </a:lnTo>
                  <a:lnTo>
                    <a:pt x="4798365" y="75361"/>
                  </a:lnTo>
                  <a:lnTo>
                    <a:pt x="4760265" y="59550"/>
                  </a:lnTo>
                  <a:lnTo>
                    <a:pt x="4720552" y="45593"/>
                  </a:lnTo>
                  <a:lnTo>
                    <a:pt x="4679213" y="33489"/>
                  </a:lnTo>
                  <a:lnTo>
                    <a:pt x="4636249" y="23253"/>
                  </a:lnTo>
                  <a:lnTo>
                    <a:pt x="4591659" y="14884"/>
                  </a:lnTo>
                  <a:lnTo>
                    <a:pt x="4545457" y="8369"/>
                  </a:lnTo>
                  <a:lnTo>
                    <a:pt x="4497629" y="3721"/>
                  </a:lnTo>
                  <a:lnTo>
                    <a:pt x="4459935" y="1600"/>
                  </a:lnTo>
                  <a:lnTo>
                    <a:pt x="4459935" y="875652"/>
                  </a:lnTo>
                  <a:lnTo>
                    <a:pt x="4459935" y="2604300"/>
                  </a:lnTo>
                  <a:lnTo>
                    <a:pt x="4454728" y="2664739"/>
                  </a:lnTo>
                  <a:lnTo>
                    <a:pt x="4439107" y="2711742"/>
                  </a:lnTo>
                  <a:lnTo>
                    <a:pt x="4413072" y="2745308"/>
                  </a:lnTo>
                  <a:lnTo>
                    <a:pt x="4376648" y="2765450"/>
                  </a:lnTo>
                  <a:lnTo>
                    <a:pt x="4329811" y="2772168"/>
                  </a:lnTo>
                  <a:lnTo>
                    <a:pt x="4279735" y="2765450"/>
                  </a:lnTo>
                  <a:lnTo>
                    <a:pt x="4240784" y="2745308"/>
                  </a:lnTo>
                  <a:lnTo>
                    <a:pt x="4212971" y="2711742"/>
                  </a:lnTo>
                  <a:lnTo>
                    <a:pt x="4196283" y="2664739"/>
                  </a:lnTo>
                  <a:lnTo>
                    <a:pt x="4190720" y="2604300"/>
                  </a:lnTo>
                  <a:lnTo>
                    <a:pt x="4190720" y="875652"/>
                  </a:lnTo>
                  <a:lnTo>
                    <a:pt x="4194467" y="817422"/>
                  </a:lnTo>
                  <a:lnTo>
                    <a:pt x="4205681" y="769785"/>
                  </a:lnTo>
                  <a:lnTo>
                    <a:pt x="4224375" y="732739"/>
                  </a:lnTo>
                  <a:lnTo>
                    <a:pt x="4284205" y="690384"/>
                  </a:lnTo>
                  <a:lnTo>
                    <a:pt x="4325328" y="685101"/>
                  </a:lnTo>
                  <a:lnTo>
                    <a:pt x="4366463" y="690384"/>
                  </a:lnTo>
                  <a:lnTo>
                    <a:pt x="4426280" y="732739"/>
                  </a:lnTo>
                  <a:lnTo>
                    <a:pt x="4444974" y="769785"/>
                  </a:lnTo>
                  <a:lnTo>
                    <a:pt x="4456188" y="817422"/>
                  </a:lnTo>
                  <a:lnTo>
                    <a:pt x="4459935" y="875652"/>
                  </a:lnTo>
                  <a:lnTo>
                    <a:pt x="4459935" y="1600"/>
                  </a:lnTo>
                  <a:lnTo>
                    <a:pt x="4448187" y="927"/>
                  </a:lnTo>
                  <a:lnTo>
                    <a:pt x="4397121" y="0"/>
                  </a:lnTo>
                  <a:lnTo>
                    <a:pt x="4253535" y="0"/>
                  </a:lnTo>
                  <a:lnTo>
                    <a:pt x="4202468" y="927"/>
                  </a:lnTo>
                  <a:lnTo>
                    <a:pt x="4153014" y="3721"/>
                  </a:lnTo>
                  <a:lnTo>
                    <a:pt x="4105186" y="8369"/>
                  </a:lnTo>
                  <a:lnTo>
                    <a:pt x="4058970" y="14884"/>
                  </a:lnTo>
                  <a:lnTo>
                    <a:pt x="4014393" y="23253"/>
                  </a:lnTo>
                  <a:lnTo>
                    <a:pt x="3971429" y="33489"/>
                  </a:lnTo>
                  <a:lnTo>
                    <a:pt x="3930078" y="45593"/>
                  </a:lnTo>
                  <a:lnTo>
                    <a:pt x="3890353" y="59550"/>
                  </a:lnTo>
                  <a:lnTo>
                    <a:pt x="3852253" y="75361"/>
                  </a:lnTo>
                  <a:lnTo>
                    <a:pt x="3815778" y="93040"/>
                  </a:lnTo>
                  <a:lnTo>
                    <a:pt x="3780929" y="112585"/>
                  </a:lnTo>
                  <a:lnTo>
                    <a:pt x="3747693" y="133985"/>
                  </a:lnTo>
                  <a:lnTo>
                    <a:pt x="3716070" y="157238"/>
                  </a:lnTo>
                  <a:lnTo>
                    <a:pt x="3686086" y="182372"/>
                  </a:lnTo>
                  <a:lnTo>
                    <a:pt x="3657714" y="209346"/>
                  </a:lnTo>
                  <a:lnTo>
                    <a:pt x="3630955" y="238188"/>
                  </a:lnTo>
                  <a:lnTo>
                    <a:pt x="3605834" y="268897"/>
                  </a:lnTo>
                  <a:lnTo>
                    <a:pt x="3582327" y="301459"/>
                  </a:lnTo>
                  <a:lnTo>
                    <a:pt x="3560445" y="335889"/>
                  </a:lnTo>
                  <a:lnTo>
                    <a:pt x="3540175" y="372173"/>
                  </a:lnTo>
                  <a:lnTo>
                    <a:pt x="3521532" y="410324"/>
                  </a:lnTo>
                  <a:lnTo>
                    <a:pt x="3504514" y="450342"/>
                  </a:lnTo>
                  <a:lnTo>
                    <a:pt x="3489109" y="492213"/>
                  </a:lnTo>
                  <a:lnTo>
                    <a:pt x="3475329" y="535940"/>
                  </a:lnTo>
                  <a:lnTo>
                    <a:pt x="3463175" y="581533"/>
                  </a:lnTo>
                  <a:lnTo>
                    <a:pt x="3452634" y="628980"/>
                  </a:lnTo>
                  <a:lnTo>
                    <a:pt x="3443719" y="678294"/>
                  </a:lnTo>
                  <a:lnTo>
                    <a:pt x="3436429" y="729475"/>
                  </a:lnTo>
                  <a:lnTo>
                    <a:pt x="3430752" y="782510"/>
                  </a:lnTo>
                  <a:lnTo>
                    <a:pt x="3426701" y="837412"/>
                  </a:lnTo>
                  <a:lnTo>
                    <a:pt x="3424275" y="894168"/>
                  </a:lnTo>
                  <a:lnTo>
                    <a:pt x="3423462" y="952779"/>
                  </a:lnTo>
                  <a:lnTo>
                    <a:pt x="3423462" y="2554376"/>
                  </a:lnTo>
                  <a:lnTo>
                    <a:pt x="3424415" y="2612174"/>
                  </a:lnTo>
                  <a:lnTo>
                    <a:pt x="3427285" y="2668155"/>
                  </a:lnTo>
                  <a:lnTo>
                    <a:pt x="3432073" y="2722359"/>
                  </a:lnTo>
                  <a:lnTo>
                    <a:pt x="3438779" y="2774759"/>
                  </a:lnTo>
                  <a:lnTo>
                    <a:pt x="3447389" y="2825356"/>
                  </a:lnTo>
                  <a:lnTo>
                    <a:pt x="3457918" y="2874175"/>
                  </a:lnTo>
                  <a:lnTo>
                    <a:pt x="3470364" y="2921190"/>
                  </a:lnTo>
                  <a:lnTo>
                    <a:pt x="3484715" y="2966402"/>
                  </a:lnTo>
                  <a:lnTo>
                    <a:pt x="3500996" y="3009836"/>
                  </a:lnTo>
                  <a:lnTo>
                    <a:pt x="3519182" y="3051454"/>
                  </a:lnTo>
                  <a:lnTo>
                    <a:pt x="3539274" y="3091294"/>
                  </a:lnTo>
                  <a:lnTo>
                    <a:pt x="3561296" y="3129330"/>
                  </a:lnTo>
                  <a:lnTo>
                    <a:pt x="3585222" y="3165576"/>
                  </a:lnTo>
                  <a:lnTo>
                    <a:pt x="3611067" y="3200031"/>
                  </a:lnTo>
                  <a:lnTo>
                    <a:pt x="3638829" y="3232683"/>
                  </a:lnTo>
                  <a:lnTo>
                    <a:pt x="3670554" y="3265500"/>
                  </a:lnTo>
                  <a:lnTo>
                    <a:pt x="3704209" y="3295878"/>
                  </a:lnTo>
                  <a:lnTo>
                    <a:pt x="3739781" y="3323831"/>
                  </a:lnTo>
                  <a:lnTo>
                    <a:pt x="3777272" y="3349358"/>
                  </a:lnTo>
                  <a:lnTo>
                    <a:pt x="3816693" y="3372447"/>
                  </a:lnTo>
                  <a:lnTo>
                    <a:pt x="3858044" y="3393109"/>
                  </a:lnTo>
                  <a:lnTo>
                    <a:pt x="3901313" y="3411334"/>
                  </a:lnTo>
                  <a:lnTo>
                    <a:pt x="3946499" y="3427133"/>
                  </a:lnTo>
                  <a:lnTo>
                    <a:pt x="3993616" y="3440506"/>
                  </a:lnTo>
                  <a:lnTo>
                    <a:pt x="4042651" y="3451441"/>
                  </a:lnTo>
                  <a:lnTo>
                    <a:pt x="4093603" y="3459950"/>
                  </a:lnTo>
                  <a:lnTo>
                    <a:pt x="4146486" y="3466020"/>
                  </a:lnTo>
                  <a:lnTo>
                    <a:pt x="4201299" y="3469665"/>
                  </a:lnTo>
                  <a:lnTo>
                    <a:pt x="4258018" y="3470884"/>
                  </a:lnTo>
                  <a:lnTo>
                    <a:pt x="4401604" y="3470884"/>
                  </a:lnTo>
                  <a:lnTo>
                    <a:pt x="4455884" y="3469665"/>
                  </a:lnTo>
                  <a:lnTo>
                    <a:pt x="4508462" y="3465982"/>
                  </a:lnTo>
                  <a:lnTo>
                    <a:pt x="4559351" y="3459848"/>
                  </a:lnTo>
                  <a:lnTo>
                    <a:pt x="4608538" y="3451263"/>
                  </a:lnTo>
                  <a:lnTo>
                    <a:pt x="4656048" y="3440226"/>
                  </a:lnTo>
                  <a:lnTo>
                    <a:pt x="4701845" y="3426726"/>
                  </a:lnTo>
                  <a:lnTo>
                    <a:pt x="4745964" y="3410788"/>
                  </a:lnTo>
                  <a:lnTo>
                    <a:pt x="4788382" y="3392386"/>
                  </a:lnTo>
                  <a:lnTo>
                    <a:pt x="4829111" y="3371532"/>
                  </a:lnTo>
                  <a:lnTo>
                    <a:pt x="4868138" y="3348215"/>
                  </a:lnTo>
                  <a:lnTo>
                    <a:pt x="4905476" y="3322459"/>
                  </a:lnTo>
                  <a:lnTo>
                    <a:pt x="4941125" y="3294227"/>
                  </a:lnTo>
                  <a:lnTo>
                    <a:pt x="4975085" y="3263557"/>
                  </a:lnTo>
                  <a:lnTo>
                    <a:pt x="5007343" y="3230422"/>
                  </a:lnTo>
                  <a:lnTo>
                    <a:pt x="5035664" y="3197491"/>
                  </a:lnTo>
                  <a:lnTo>
                    <a:pt x="5062042" y="3162833"/>
                  </a:lnTo>
                  <a:lnTo>
                    <a:pt x="5086464" y="3126435"/>
                  </a:lnTo>
                  <a:lnTo>
                    <a:pt x="5108943" y="3088309"/>
                  </a:lnTo>
                  <a:lnTo>
                    <a:pt x="5129454" y="3048431"/>
                  </a:lnTo>
                  <a:lnTo>
                    <a:pt x="5148021" y="3006839"/>
                  </a:lnTo>
                  <a:lnTo>
                    <a:pt x="5164633" y="2963494"/>
                  </a:lnTo>
                  <a:lnTo>
                    <a:pt x="5179301" y="2918434"/>
                  </a:lnTo>
                  <a:lnTo>
                    <a:pt x="5192001" y="2871622"/>
                  </a:lnTo>
                  <a:lnTo>
                    <a:pt x="5202758" y="2823083"/>
                  </a:lnTo>
                  <a:lnTo>
                    <a:pt x="5211559" y="2772816"/>
                  </a:lnTo>
                  <a:lnTo>
                    <a:pt x="5211635" y="2772168"/>
                  </a:lnTo>
                  <a:lnTo>
                    <a:pt x="5218392" y="2720810"/>
                  </a:lnTo>
                  <a:lnTo>
                    <a:pt x="5223281" y="2667063"/>
                  </a:lnTo>
                  <a:lnTo>
                    <a:pt x="5226215" y="2611590"/>
                  </a:lnTo>
                  <a:lnTo>
                    <a:pt x="5227193" y="2554376"/>
                  </a:lnTo>
                  <a:lnTo>
                    <a:pt x="5227193" y="952779"/>
                  </a:lnTo>
                  <a:close/>
                </a:path>
                <a:path w="8417560" h="3470910">
                  <a:moveTo>
                    <a:pt x="6882905" y="45364"/>
                  </a:moveTo>
                  <a:lnTo>
                    <a:pt x="5312486" y="45364"/>
                  </a:lnTo>
                  <a:lnTo>
                    <a:pt x="5312486" y="743864"/>
                  </a:lnTo>
                  <a:lnTo>
                    <a:pt x="5729770" y="743864"/>
                  </a:lnTo>
                  <a:lnTo>
                    <a:pt x="5729770" y="3421024"/>
                  </a:lnTo>
                  <a:lnTo>
                    <a:pt x="6465621" y="3421024"/>
                  </a:lnTo>
                  <a:lnTo>
                    <a:pt x="6465621" y="743864"/>
                  </a:lnTo>
                  <a:lnTo>
                    <a:pt x="6882905" y="743864"/>
                  </a:lnTo>
                  <a:lnTo>
                    <a:pt x="6882905" y="45364"/>
                  </a:lnTo>
                  <a:close/>
                </a:path>
                <a:path w="8417560" h="3470910">
                  <a:moveTo>
                    <a:pt x="8417433" y="2708554"/>
                  </a:moveTo>
                  <a:lnTo>
                    <a:pt x="7735417" y="2708554"/>
                  </a:lnTo>
                  <a:lnTo>
                    <a:pt x="7735417" y="2036724"/>
                  </a:lnTo>
                  <a:lnTo>
                    <a:pt x="8260385" y="2036724"/>
                  </a:lnTo>
                  <a:lnTo>
                    <a:pt x="8260385" y="1320444"/>
                  </a:lnTo>
                  <a:lnTo>
                    <a:pt x="7735417" y="1320444"/>
                  </a:lnTo>
                  <a:lnTo>
                    <a:pt x="7735417" y="743864"/>
                  </a:lnTo>
                  <a:lnTo>
                    <a:pt x="8390509" y="743864"/>
                  </a:lnTo>
                  <a:lnTo>
                    <a:pt x="8390509" y="45364"/>
                  </a:lnTo>
                  <a:lnTo>
                    <a:pt x="7004050" y="45364"/>
                  </a:lnTo>
                  <a:lnTo>
                    <a:pt x="7004050" y="743864"/>
                  </a:lnTo>
                  <a:lnTo>
                    <a:pt x="7004050" y="1320444"/>
                  </a:lnTo>
                  <a:lnTo>
                    <a:pt x="7004050" y="2036724"/>
                  </a:lnTo>
                  <a:lnTo>
                    <a:pt x="7004050" y="2708554"/>
                  </a:lnTo>
                  <a:lnTo>
                    <a:pt x="7004050" y="3421024"/>
                  </a:lnTo>
                  <a:lnTo>
                    <a:pt x="8417433" y="3421024"/>
                  </a:lnTo>
                  <a:lnTo>
                    <a:pt x="8417433" y="27085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568" y="7589297"/>
              <a:ext cx="8343201" cy="27241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9730" y="8064708"/>
              <a:ext cx="444223" cy="1475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47373" y="8112492"/>
              <a:ext cx="96572" cy="997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4490" y="8114200"/>
              <a:ext cx="203212" cy="1155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8457" y="8107300"/>
              <a:ext cx="85882" cy="11011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99200" y="8114569"/>
              <a:ext cx="85065" cy="955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74294" y="8064707"/>
              <a:ext cx="87536" cy="1454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91617" y="8057431"/>
              <a:ext cx="128833" cy="15998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44080" y="8062218"/>
              <a:ext cx="357922" cy="15104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094712" y="8150725"/>
              <a:ext cx="158115" cy="20320"/>
            </a:xfrm>
            <a:custGeom>
              <a:avLst/>
              <a:gdLst/>
              <a:ahLst/>
              <a:cxnLst/>
              <a:rect l="l" t="t" r="r" b="b"/>
              <a:pathLst>
                <a:path w="158114" h="20320">
                  <a:moveTo>
                    <a:pt x="158005" y="0"/>
                  </a:moveTo>
                  <a:lnTo>
                    <a:pt x="0" y="0"/>
                  </a:lnTo>
                  <a:lnTo>
                    <a:pt x="0" y="20156"/>
                  </a:lnTo>
                  <a:lnTo>
                    <a:pt x="158005" y="20156"/>
                  </a:lnTo>
                  <a:lnTo>
                    <a:pt x="15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42128" y="8112489"/>
              <a:ext cx="256843" cy="997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51361" y="8112489"/>
              <a:ext cx="299162" cy="9973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72094" y="8112286"/>
              <a:ext cx="258280" cy="9993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56462" y="8114569"/>
              <a:ext cx="91840" cy="9557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85351" y="8112492"/>
              <a:ext cx="96572" cy="997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77486" y="8107300"/>
              <a:ext cx="85882" cy="1101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60648" y="8093785"/>
              <a:ext cx="323005" cy="16206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11181" y="8114200"/>
              <a:ext cx="203212" cy="1155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35147" y="8107300"/>
              <a:ext cx="85882" cy="11011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43012" y="8112489"/>
              <a:ext cx="101923" cy="9973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65880" y="8114569"/>
              <a:ext cx="91850" cy="9557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77661" y="8112286"/>
              <a:ext cx="202384" cy="9993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011067" y="8114562"/>
              <a:ext cx="79526" cy="9557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15040" y="8114569"/>
              <a:ext cx="91840" cy="9557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28042" y="8107300"/>
              <a:ext cx="370870" cy="11011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85659" y="8048081"/>
              <a:ext cx="213687" cy="16414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922766" y="8112489"/>
              <a:ext cx="101923" cy="9973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044812" y="8114567"/>
              <a:ext cx="194381" cy="9558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60349" y="8112286"/>
              <a:ext cx="263211" cy="9993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669474" y="8107300"/>
              <a:ext cx="1965233" cy="38599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608248" y="8107292"/>
              <a:ext cx="234020" cy="12155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68567" y="8114569"/>
              <a:ext cx="85065" cy="9557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64736" y="8349935"/>
              <a:ext cx="268750" cy="9974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53611" y="8349529"/>
              <a:ext cx="197864" cy="14376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73049" y="8349731"/>
              <a:ext cx="456763" cy="9994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89802" y="8344745"/>
              <a:ext cx="85882" cy="11012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630747" y="8344738"/>
              <a:ext cx="1310888" cy="1215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96761" y="8344745"/>
              <a:ext cx="155947" cy="11012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974900" y="8285536"/>
              <a:ext cx="102939" cy="16414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098383" y="8344745"/>
              <a:ext cx="189239" cy="11012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309606" y="8349938"/>
              <a:ext cx="96572" cy="9973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61452" y="8344745"/>
              <a:ext cx="85882" cy="11012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796443" y="8344738"/>
              <a:ext cx="233824" cy="10929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051428" y="8349935"/>
              <a:ext cx="101923" cy="9974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175124" y="8331243"/>
              <a:ext cx="497636" cy="16205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700291" y="8351656"/>
              <a:ext cx="203212" cy="11556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24258" y="8344745"/>
              <a:ext cx="85882" cy="11012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154997" y="8352028"/>
              <a:ext cx="91840" cy="9556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32122" y="8349935"/>
              <a:ext cx="101923" cy="9974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266771" y="8349731"/>
              <a:ext cx="202385" cy="9994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500178" y="8352018"/>
              <a:ext cx="79526" cy="9556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604146" y="8352028"/>
              <a:ext cx="91850" cy="9556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724351" y="8352028"/>
              <a:ext cx="114027" cy="9556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859338" y="8349938"/>
              <a:ext cx="96572" cy="9973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278707" y="8582202"/>
              <a:ext cx="85882" cy="11011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393769" y="8589476"/>
              <a:ext cx="91840" cy="95567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505953" y="8582196"/>
              <a:ext cx="602615" cy="148590"/>
            </a:xfrm>
            <a:custGeom>
              <a:avLst/>
              <a:gdLst/>
              <a:ahLst/>
              <a:cxnLst/>
              <a:rect l="l" t="t" r="r" b="b"/>
              <a:pathLst>
                <a:path w="602614" h="148590">
                  <a:moveTo>
                    <a:pt x="83007" y="16014"/>
                  </a:moveTo>
                  <a:lnTo>
                    <a:pt x="79717" y="12700"/>
                  </a:lnTo>
                  <a:lnTo>
                    <a:pt x="75272" y="10058"/>
                  </a:lnTo>
                  <a:lnTo>
                    <a:pt x="64020" y="6184"/>
                  </a:lnTo>
                  <a:lnTo>
                    <a:pt x="57861" y="5207"/>
                  </a:lnTo>
                  <a:lnTo>
                    <a:pt x="51155" y="5207"/>
                  </a:lnTo>
                  <a:lnTo>
                    <a:pt x="11125" y="21628"/>
                  </a:lnTo>
                  <a:lnTo>
                    <a:pt x="0" y="55054"/>
                  </a:lnTo>
                  <a:lnTo>
                    <a:pt x="406" y="62141"/>
                  </a:lnTo>
                  <a:lnTo>
                    <a:pt x="24955" y="98602"/>
                  </a:lnTo>
                  <a:lnTo>
                    <a:pt x="51155" y="104927"/>
                  </a:lnTo>
                  <a:lnTo>
                    <a:pt x="57861" y="104927"/>
                  </a:lnTo>
                  <a:lnTo>
                    <a:pt x="64020" y="103962"/>
                  </a:lnTo>
                  <a:lnTo>
                    <a:pt x="75272" y="100088"/>
                  </a:lnTo>
                  <a:lnTo>
                    <a:pt x="79717" y="97459"/>
                  </a:lnTo>
                  <a:lnTo>
                    <a:pt x="83007" y="94119"/>
                  </a:lnTo>
                  <a:lnTo>
                    <a:pt x="83007" y="69405"/>
                  </a:lnTo>
                  <a:lnTo>
                    <a:pt x="81483" y="72466"/>
                  </a:lnTo>
                  <a:lnTo>
                    <a:pt x="79159" y="75222"/>
                  </a:lnTo>
                  <a:lnTo>
                    <a:pt x="72872" y="80225"/>
                  </a:lnTo>
                  <a:lnTo>
                    <a:pt x="69240" y="82143"/>
                  </a:lnTo>
                  <a:lnTo>
                    <a:pt x="61023" y="84924"/>
                  </a:lnTo>
                  <a:lnTo>
                    <a:pt x="56705" y="85610"/>
                  </a:lnTo>
                  <a:lnTo>
                    <a:pt x="46710" y="85610"/>
                  </a:lnTo>
                  <a:lnTo>
                    <a:pt x="41744" y="84289"/>
                  </a:lnTo>
                  <a:lnTo>
                    <a:pt x="32829" y="79032"/>
                  </a:lnTo>
                  <a:lnTo>
                    <a:pt x="29311" y="75476"/>
                  </a:lnTo>
                  <a:lnTo>
                    <a:pt x="26708" y="70967"/>
                  </a:lnTo>
                  <a:lnTo>
                    <a:pt x="24104" y="66459"/>
                  </a:lnTo>
                  <a:lnTo>
                    <a:pt x="22796" y="61163"/>
                  </a:lnTo>
                  <a:lnTo>
                    <a:pt x="22796" y="49110"/>
                  </a:lnTo>
                  <a:lnTo>
                    <a:pt x="46710" y="24523"/>
                  </a:lnTo>
                  <a:lnTo>
                    <a:pt x="56565" y="24523"/>
                  </a:lnTo>
                  <a:lnTo>
                    <a:pt x="83007" y="40728"/>
                  </a:lnTo>
                  <a:lnTo>
                    <a:pt x="83007" y="16014"/>
                  </a:lnTo>
                  <a:close/>
                </a:path>
                <a:path w="602614" h="148590">
                  <a:moveTo>
                    <a:pt x="154101" y="7289"/>
                  </a:moveTo>
                  <a:lnTo>
                    <a:pt x="94310" y="7289"/>
                  </a:lnTo>
                  <a:lnTo>
                    <a:pt x="94310" y="11099"/>
                  </a:lnTo>
                  <a:lnTo>
                    <a:pt x="94310" y="27609"/>
                  </a:lnTo>
                  <a:lnTo>
                    <a:pt x="113411" y="27609"/>
                  </a:lnTo>
                  <a:lnTo>
                    <a:pt x="113411" y="102857"/>
                  </a:lnTo>
                  <a:lnTo>
                    <a:pt x="135191" y="102857"/>
                  </a:lnTo>
                  <a:lnTo>
                    <a:pt x="135191" y="27025"/>
                  </a:lnTo>
                  <a:lnTo>
                    <a:pt x="154101" y="27025"/>
                  </a:lnTo>
                  <a:lnTo>
                    <a:pt x="154101" y="11442"/>
                  </a:lnTo>
                  <a:lnTo>
                    <a:pt x="135191" y="11442"/>
                  </a:lnTo>
                  <a:lnTo>
                    <a:pt x="113411" y="11442"/>
                  </a:lnTo>
                  <a:lnTo>
                    <a:pt x="113411" y="11099"/>
                  </a:lnTo>
                  <a:lnTo>
                    <a:pt x="154101" y="11099"/>
                  </a:lnTo>
                  <a:lnTo>
                    <a:pt x="154101" y="7289"/>
                  </a:lnTo>
                  <a:close/>
                </a:path>
                <a:path w="602614" h="148590">
                  <a:moveTo>
                    <a:pt x="269151" y="55067"/>
                  </a:moveTo>
                  <a:lnTo>
                    <a:pt x="261251" y="25146"/>
                  </a:lnTo>
                  <a:lnTo>
                    <a:pt x="258546" y="20383"/>
                  </a:lnTo>
                  <a:lnTo>
                    <a:pt x="252933" y="14655"/>
                  </a:lnTo>
                  <a:lnTo>
                    <a:pt x="246113" y="10807"/>
                  </a:lnTo>
                  <a:lnTo>
                    <a:pt x="246113" y="48564"/>
                  </a:lnTo>
                  <a:lnTo>
                    <a:pt x="246113" y="61595"/>
                  </a:lnTo>
                  <a:lnTo>
                    <a:pt x="222783" y="84988"/>
                  </a:lnTo>
                  <a:lnTo>
                    <a:pt x="213334" y="84988"/>
                  </a:lnTo>
                  <a:lnTo>
                    <a:pt x="190868" y="61595"/>
                  </a:lnTo>
                  <a:lnTo>
                    <a:pt x="190868" y="48564"/>
                  </a:lnTo>
                  <a:lnTo>
                    <a:pt x="213334" y="25146"/>
                  </a:lnTo>
                  <a:lnTo>
                    <a:pt x="222783" y="25146"/>
                  </a:lnTo>
                  <a:lnTo>
                    <a:pt x="246113" y="48564"/>
                  </a:lnTo>
                  <a:lnTo>
                    <a:pt x="246113" y="10807"/>
                  </a:lnTo>
                  <a:lnTo>
                    <a:pt x="238950" y="6756"/>
                  </a:lnTo>
                  <a:lnTo>
                    <a:pt x="231355" y="4800"/>
                  </a:lnTo>
                  <a:lnTo>
                    <a:pt x="215049" y="4800"/>
                  </a:lnTo>
                  <a:lnTo>
                    <a:pt x="208026" y="6832"/>
                  </a:lnTo>
                  <a:lnTo>
                    <a:pt x="196113" y="14998"/>
                  </a:lnTo>
                  <a:lnTo>
                    <a:pt x="191528" y="20789"/>
                  </a:lnTo>
                  <a:lnTo>
                    <a:pt x="190868" y="22301"/>
                  </a:lnTo>
                  <a:lnTo>
                    <a:pt x="190868" y="7289"/>
                  </a:lnTo>
                  <a:lnTo>
                    <a:pt x="188302" y="7289"/>
                  </a:lnTo>
                  <a:lnTo>
                    <a:pt x="188302" y="28270"/>
                  </a:lnTo>
                  <a:lnTo>
                    <a:pt x="188302" y="81762"/>
                  </a:lnTo>
                  <a:lnTo>
                    <a:pt x="186194" y="75857"/>
                  </a:lnTo>
                  <a:lnTo>
                    <a:pt x="188302" y="81762"/>
                  </a:lnTo>
                  <a:lnTo>
                    <a:pt x="188302" y="28270"/>
                  </a:lnTo>
                  <a:lnTo>
                    <a:pt x="186169" y="34264"/>
                  </a:lnTo>
                  <a:lnTo>
                    <a:pt x="188302" y="28270"/>
                  </a:lnTo>
                  <a:lnTo>
                    <a:pt x="188302" y="7289"/>
                  </a:lnTo>
                  <a:lnTo>
                    <a:pt x="168478" y="7289"/>
                  </a:lnTo>
                  <a:lnTo>
                    <a:pt x="168478" y="148564"/>
                  </a:lnTo>
                  <a:lnTo>
                    <a:pt x="190868" y="148564"/>
                  </a:lnTo>
                  <a:lnTo>
                    <a:pt x="190868" y="87795"/>
                  </a:lnTo>
                  <a:lnTo>
                    <a:pt x="191528" y="89319"/>
                  </a:lnTo>
                  <a:lnTo>
                    <a:pt x="196113" y="95135"/>
                  </a:lnTo>
                  <a:lnTo>
                    <a:pt x="208026" y="103301"/>
                  </a:lnTo>
                  <a:lnTo>
                    <a:pt x="215049" y="105346"/>
                  </a:lnTo>
                  <a:lnTo>
                    <a:pt x="231355" y="105346"/>
                  </a:lnTo>
                  <a:lnTo>
                    <a:pt x="262788" y="82181"/>
                  </a:lnTo>
                  <a:lnTo>
                    <a:pt x="268757" y="62687"/>
                  </a:lnTo>
                  <a:lnTo>
                    <a:pt x="269151" y="55067"/>
                  </a:lnTo>
                  <a:close/>
                </a:path>
                <a:path w="602614" h="148590">
                  <a:moveTo>
                    <a:pt x="370865" y="7289"/>
                  </a:moveTo>
                  <a:lnTo>
                    <a:pt x="347027" y="7289"/>
                  </a:lnTo>
                  <a:lnTo>
                    <a:pt x="322529" y="69405"/>
                  </a:lnTo>
                  <a:lnTo>
                    <a:pt x="297713" y="7289"/>
                  </a:lnTo>
                  <a:lnTo>
                    <a:pt x="272237" y="7289"/>
                  </a:lnTo>
                  <a:lnTo>
                    <a:pt x="310248" y="91630"/>
                  </a:lnTo>
                  <a:lnTo>
                    <a:pt x="285584" y="148564"/>
                  </a:lnTo>
                  <a:lnTo>
                    <a:pt x="309219" y="148564"/>
                  </a:lnTo>
                  <a:lnTo>
                    <a:pt x="337870" y="82918"/>
                  </a:lnTo>
                  <a:lnTo>
                    <a:pt x="370865" y="7289"/>
                  </a:lnTo>
                  <a:close/>
                </a:path>
                <a:path w="602614" h="148590">
                  <a:moveTo>
                    <a:pt x="497840" y="102857"/>
                  </a:moveTo>
                  <a:lnTo>
                    <a:pt x="471538" y="0"/>
                  </a:lnTo>
                  <a:lnTo>
                    <a:pt x="434174" y="71475"/>
                  </a:lnTo>
                  <a:lnTo>
                    <a:pt x="397154" y="0"/>
                  </a:lnTo>
                  <a:lnTo>
                    <a:pt x="371068" y="102857"/>
                  </a:lnTo>
                  <a:lnTo>
                    <a:pt x="394703" y="102857"/>
                  </a:lnTo>
                  <a:lnTo>
                    <a:pt x="404469" y="54165"/>
                  </a:lnTo>
                  <a:lnTo>
                    <a:pt x="434136" y="109296"/>
                  </a:lnTo>
                  <a:lnTo>
                    <a:pt x="464362" y="53759"/>
                  </a:lnTo>
                  <a:lnTo>
                    <a:pt x="474218" y="102857"/>
                  </a:lnTo>
                  <a:lnTo>
                    <a:pt x="497840" y="102857"/>
                  </a:lnTo>
                  <a:close/>
                </a:path>
                <a:path w="602614" h="148590">
                  <a:moveTo>
                    <a:pt x="602424" y="57873"/>
                  </a:moveTo>
                  <a:lnTo>
                    <a:pt x="593648" y="22237"/>
                  </a:lnTo>
                  <a:lnTo>
                    <a:pt x="592836" y="20675"/>
                  </a:lnTo>
                  <a:lnTo>
                    <a:pt x="587387" y="15074"/>
                  </a:lnTo>
                  <a:lnTo>
                    <a:pt x="580339" y="11125"/>
                  </a:lnTo>
                  <a:lnTo>
                    <a:pt x="578383" y="10210"/>
                  </a:lnTo>
                  <a:lnTo>
                    <a:pt x="578383" y="44894"/>
                  </a:lnTo>
                  <a:lnTo>
                    <a:pt x="528650" y="44894"/>
                  </a:lnTo>
                  <a:lnTo>
                    <a:pt x="528650" y="43713"/>
                  </a:lnTo>
                  <a:lnTo>
                    <a:pt x="529831" y="38912"/>
                  </a:lnTo>
                  <a:lnTo>
                    <a:pt x="534492" y="30721"/>
                  </a:lnTo>
                  <a:lnTo>
                    <a:pt x="537629" y="27622"/>
                  </a:lnTo>
                  <a:lnTo>
                    <a:pt x="545579" y="23317"/>
                  </a:lnTo>
                  <a:lnTo>
                    <a:pt x="550024" y="22237"/>
                  </a:lnTo>
                  <a:lnTo>
                    <a:pt x="559752" y="22237"/>
                  </a:lnTo>
                  <a:lnTo>
                    <a:pt x="578383" y="44894"/>
                  </a:lnTo>
                  <a:lnTo>
                    <a:pt x="578383" y="10210"/>
                  </a:lnTo>
                  <a:lnTo>
                    <a:pt x="574802" y="8534"/>
                  </a:lnTo>
                  <a:lnTo>
                    <a:pt x="568756" y="6680"/>
                  </a:lnTo>
                  <a:lnTo>
                    <a:pt x="562216" y="5575"/>
                  </a:lnTo>
                  <a:lnTo>
                    <a:pt x="555167" y="5207"/>
                  </a:lnTo>
                  <a:lnTo>
                    <a:pt x="546265" y="5207"/>
                  </a:lnTo>
                  <a:lnTo>
                    <a:pt x="510806" y="30073"/>
                  </a:lnTo>
                  <a:lnTo>
                    <a:pt x="505853" y="55067"/>
                  </a:lnTo>
                  <a:lnTo>
                    <a:pt x="506234" y="62128"/>
                  </a:lnTo>
                  <a:lnTo>
                    <a:pt x="528650" y="98501"/>
                  </a:lnTo>
                  <a:lnTo>
                    <a:pt x="554139" y="104927"/>
                  </a:lnTo>
                  <a:lnTo>
                    <a:pt x="562775" y="104927"/>
                  </a:lnTo>
                  <a:lnTo>
                    <a:pt x="596531" y="86448"/>
                  </a:lnTo>
                  <a:lnTo>
                    <a:pt x="601395" y="79171"/>
                  </a:lnTo>
                  <a:lnTo>
                    <a:pt x="582282" y="71285"/>
                  </a:lnTo>
                  <a:lnTo>
                    <a:pt x="580504" y="74333"/>
                  </a:lnTo>
                  <a:lnTo>
                    <a:pt x="578319" y="76987"/>
                  </a:lnTo>
                  <a:lnTo>
                    <a:pt x="573100" y="81572"/>
                  </a:lnTo>
                  <a:lnTo>
                    <a:pt x="570128" y="83324"/>
                  </a:lnTo>
                  <a:lnTo>
                    <a:pt x="563422" y="85813"/>
                  </a:lnTo>
                  <a:lnTo>
                    <a:pt x="559549" y="86448"/>
                  </a:lnTo>
                  <a:lnTo>
                    <a:pt x="549821" y="86448"/>
                  </a:lnTo>
                  <a:lnTo>
                    <a:pt x="528243" y="62128"/>
                  </a:lnTo>
                  <a:lnTo>
                    <a:pt x="528243" y="60261"/>
                  </a:lnTo>
                  <a:lnTo>
                    <a:pt x="602018" y="60261"/>
                  </a:lnTo>
                  <a:lnTo>
                    <a:pt x="602284" y="59016"/>
                  </a:lnTo>
                  <a:lnTo>
                    <a:pt x="602424" y="578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129757" y="8589476"/>
              <a:ext cx="296074" cy="9556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621391" y="8582195"/>
              <a:ext cx="234021" cy="12154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881713" y="8589476"/>
              <a:ext cx="85065" cy="95567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3148768" y="8589481"/>
              <a:ext cx="99060" cy="141605"/>
            </a:xfrm>
            <a:custGeom>
              <a:avLst/>
              <a:gdLst/>
              <a:ahLst/>
              <a:cxnLst/>
              <a:rect l="l" t="t" r="r" b="b"/>
              <a:pathLst>
                <a:path w="99060" h="141604">
                  <a:moveTo>
                    <a:pt x="25475" y="0"/>
                  </a:moveTo>
                  <a:lnTo>
                    <a:pt x="0" y="0"/>
                  </a:lnTo>
                  <a:lnTo>
                    <a:pt x="38009" y="84342"/>
                  </a:lnTo>
                  <a:lnTo>
                    <a:pt x="13350" y="141273"/>
                  </a:lnTo>
                  <a:lnTo>
                    <a:pt x="36983" y="141273"/>
                  </a:lnTo>
                  <a:lnTo>
                    <a:pt x="65629" y="75620"/>
                  </a:lnTo>
                  <a:lnTo>
                    <a:pt x="55684" y="75620"/>
                  </a:lnTo>
                  <a:lnTo>
                    <a:pt x="45202" y="74992"/>
                  </a:lnTo>
                  <a:lnTo>
                    <a:pt x="50286" y="62108"/>
                  </a:lnTo>
                  <a:lnTo>
                    <a:pt x="25475" y="0"/>
                  </a:lnTo>
                  <a:close/>
                </a:path>
                <a:path w="99060" h="141604">
                  <a:moveTo>
                    <a:pt x="50286" y="62108"/>
                  </a:moveTo>
                  <a:lnTo>
                    <a:pt x="45202" y="74992"/>
                  </a:lnTo>
                  <a:lnTo>
                    <a:pt x="55684" y="75620"/>
                  </a:lnTo>
                  <a:lnTo>
                    <a:pt x="50286" y="62108"/>
                  </a:lnTo>
                  <a:close/>
                </a:path>
                <a:path w="99060" h="141604">
                  <a:moveTo>
                    <a:pt x="98625" y="0"/>
                  </a:moveTo>
                  <a:lnTo>
                    <a:pt x="74793" y="0"/>
                  </a:lnTo>
                  <a:lnTo>
                    <a:pt x="50286" y="62108"/>
                  </a:lnTo>
                  <a:lnTo>
                    <a:pt x="55684" y="75620"/>
                  </a:lnTo>
                  <a:lnTo>
                    <a:pt x="65629" y="75620"/>
                  </a:lnTo>
                  <a:lnTo>
                    <a:pt x="98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260743" y="8582202"/>
              <a:ext cx="984195" cy="14854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46262" y="8582202"/>
              <a:ext cx="85882" cy="11011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826671" y="8582195"/>
              <a:ext cx="1563196" cy="14855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584389" y="8587390"/>
              <a:ext cx="274096" cy="9973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89926" y="8582202"/>
              <a:ext cx="85882" cy="11011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001075" y="8589476"/>
              <a:ext cx="79934" cy="9556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101354" y="8587187"/>
              <a:ext cx="86918" cy="9993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214357" y="8587390"/>
              <a:ext cx="138288" cy="9973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8373795" y="8589117"/>
              <a:ext cx="153670" cy="115570"/>
            </a:xfrm>
            <a:custGeom>
              <a:avLst/>
              <a:gdLst/>
              <a:ahLst/>
              <a:cxnLst/>
              <a:rect l="l" t="t" r="r" b="b"/>
              <a:pathLst>
                <a:path w="153670" h="115570">
                  <a:moveTo>
                    <a:pt x="153073" y="76200"/>
                  </a:moveTo>
                  <a:lnTo>
                    <a:pt x="136639" y="76200"/>
                  </a:lnTo>
                  <a:lnTo>
                    <a:pt x="136639" y="0"/>
                  </a:lnTo>
                  <a:lnTo>
                    <a:pt x="114655" y="0"/>
                  </a:lnTo>
                  <a:lnTo>
                    <a:pt x="114655" y="76200"/>
                  </a:lnTo>
                  <a:lnTo>
                    <a:pt x="79095" y="76200"/>
                  </a:lnTo>
                  <a:lnTo>
                    <a:pt x="79095" y="0"/>
                  </a:lnTo>
                  <a:lnTo>
                    <a:pt x="57327" y="0"/>
                  </a:lnTo>
                  <a:lnTo>
                    <a:pt x="57327" y="76200"/>
                  </a:lnTo>
                  <a:lnTo>
                    <a:pt x="21767" y="76200"/>
                  </a:lnTo>
                  <a:lnTo>
                    <a:pt x="21767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0" y="96520"/>
                  </a:lnTo>
                  <a:lnTo>
                    <a:pt x="132727" y="96520"/>
                  </a:lnTo>
                  <a:lnTo>
                    <a:pt x="132727" y="115570"/>
                  </a:lnTo>
                  <a:lnTo>
                    <a:pt x="153073" y="115570"/>
                  </a:lnTo>
                  <a:lnTo>
                    <a:pt x="153073" y="96520"/>
                  </a:lnTo>
                  <a:lnTo>
                    <a:pt x="153073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47628" y="8582202"/>
              <a:ext cx="85882" cy="11011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655494" y="8587393"/>
              <a:ext cx="192940" cy="9972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199394" y="8582195"/>
              <a:ext cx="1157471" cy="34756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868567" y="8589476"/>
              <a:ext cx="85065" cy="9556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269868" y="8819657"/>
              <a:ext cx="374571" cy="11010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675461" y="8826919"/>
              <a:ext cx="79526" cy="95578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9432" y="8826924"/>
              <a:ext cx="91840" cy="9557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899638" y="8819650"/>
              <a:ext cx="357716" cy="110108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533168" y="8819657"/>
              <a:ext cx="85882" cy="110101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646374" y="8824845"/>
              <a:ext cx="80552" cy="9972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003149" y="8824643"/>
              <a:ext cx="181027" cy="9992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206355" y="8826924"/>
              <a:ext cx="79934" cy="9557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307858" y="8824850"/>
              <a:ext cx="467645" cy="99716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96871" y="8826924"/>
              <a:ext cx="91850" cy="9557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917077" y="8826924"/>
              <a:ext cx="91840" cy="95578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037272" y="8826924"/>
              <a:ext cx="223552" cy="95579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7515479" y="8819660"/>
              <a:ext cx="220979" cy="109855"/>
            </a:xfrm>
            <a:custGeom>
              <a:avLst/>
              <a:gdLst/>
              <a:ahLst/>
              <a:cxnLst/>
              <a:rect l="l" t="t" r="r" b="b"/>
              <a:pathLst>
                <a:path w="220979" h="109854">
                  <a:moveTo>
                    <a:pt x="126758" y="102857"/>
                  </a:moveTo>
                  <a:lnTo>
                    <a:pt x="100469" y="0"/>
                  </a:lnTo>
                  <a:lnTo>
                    <a:pt x="63106" y="71462"/>
                  </a:lnTo>
                  <a:lnTo>
                    <a:pt x="26085" y="0"/>
                  </a:lnTo>
                  <a:lnTo>
                    <a:pt x="0" y="102857"/>
                  </a:lnTo>
                  <a:lnTo>
                    <a:pt x="23622" y="102857"/>
                  </a:lnTo>
                  <a:lnTo>
                    <a:pt x="33388" y="54152"/>
                  </a:lnTo>
                  <a:lnTo>
                    <a:pt x="63068" y="109296"/>
                  </a:lnTo>
                  <a:lnTo>
                    <a:pt x="93281" y="53746"/>
                  </a:lnTo>
                  <a:lnTo>
                    <a:pt x="103136" y="102857"/>
                  </a:lnTo>
                  <a:lnTo>
                    <a:pt x="126758" y="102857"/>
                  </a:lnTo>
                  <a:close/>
                </a:path>
                <a:path w="220979" h="109854">
                  <a:moveTo>
                    <a:pt x="220472" y="28333"/>
                  </a:moveTo>
                  <a:lnTo>
                    <a:pt x="188823" y="4991"/>
                  </a:lnTo>
                  <a:lnTo>
                    <a:pt x="172516" y="4991"/>
                  </a:lnTo>
                  <a:lnTo>
                    <a:pt x="164985" y="6235"/>
                  </a:lnTo>
                  <a:lnTo>
                    <a:pt x="151828" y="11214"/>
                  </a:lnTo>
                  <a:lnTo>
                    <a:pt x="146418" y="13779"/>
                  </a:lnTo>
                  <a:lnTo>
                    <a:pt x="142176" y="16408"/>
                  </a:lnTo>
                  <a:lnTo>
                    <a:pt x="151015" y="32410"/>
                  </a:lnTo>
                  <a:lnTo>
                    <a:pt x="152527" y="31445"/>
                  </a:lnTo>
                  <a:lnTo>
                    <a:pt x="154686" y="30226"/>
                  </a:lnTo>
                  <a:lnTo>
                    <a:pt x="160286" y="27317"/>
                  </a:lnTo>
                  <a:lnTo>
                    <a:pt x="163614" y="26035"/>
                  </a:lnTo>
                  <a:lnTo>
                    <a:pt x="171284" y="23825"/>
                  </a:lnTo>
                  <a:lnTo>
                    <a:pt x="175463" y="23266"/>
                  </a:lnTo>
                  <a:lnTo>
                    <a:pt x="185191" y="23266"/>
                  </a:lnTo>
                  <a:lnTo>
                    <a:pt x="189611" y="24485"/>
                  </a:lnTo>
                  <a:lnTo>
                    <a:pt x="196862" y="29324"/>
                  </a:lnTo>
                  <a:lnTo>
                    <a:pt x="198678" y="32766"/>
                  </a:lnTo>
                  <a:lnTo>
                    <a:pt x="198678" y="50380"/>
                  </a:lnTo>
                  <a:lnTo>
                    <a:pt x="198678" y="62966"/>
                  </a:lnTo>
                  <a:lnTo>
                    <a:pt x="198678" y="65036"/>
                  </a:lnTo>
                  <a:lnTo>
                    <a:pt x="198678" y="70573"/>
                  </a:lnTo>
                  <a:lnTo>
                    <a:pt x="197586" y="75006"/>
                  </a:lnTo>
                  <a:lnTo>
                    <a:pt x="193205" y="81648"/>
                  </a:lnTo>
                  <a:lnTo>
                    <a:pt x="190182" y="84074"/>
                  </a:lnTo>
                  <a:lnTo>
                    <a:pt x="182524" y="87122"/>
                  </a:lnTo>
                  <a:lnTo>
                    <a:pt x="178193" y="87871"/>
                  </a:lnTo>
                  <a:lnTo>
                    <a:pt x="170129" y="87871"/>
                  </a:lnTo>
                  <a:lnTo>
                    <a:pt x="155943" y="77495"/>
                  </a:lnTo>
                  <a:lnTo>
                    <a:pt x="155943" y="71259"/>
                  </a:lnTo>
                  <a:lnTo>
                    <a:pt x="172656" y="58394"/>
                  </a:lnTo>
                  <a:lnTo>
                    <a:pt x="183070" y="58394"/>
                  </a:lnTo>
                  <a:lnTo>
                    <a:pt x="188137" y="59105"/>
                  </a:lnTo>
                  <a:lnTo>
                    <a:pt x="196900" y="62014"/>
                  </a:lnTo>
                  <a:lnTo>
                    <a:pt x="198678" y="62966"/>
                  </a:lnTo>
                  <a:lnTo>
                    <a:pt x="198678" y="50380"/>
                  </a:lnTo>
                  <a:lnTo>
                    <a:pt x="196621" y="49098"/>
                  </a:lnTo>
                  <a:lnTo>
                    <a:pt x="193040" y="47510"/>
                  </a:lnTo>
                  <a:lnTo>
                    <a:pt x="184404" y="44742"/>
                  </a:lnTo>
                  <a:lnTo>
                    <a:pt x="179501" y="44056"/>
                  </a:lnTo>
                  <a:lnTo>
                    <a:pt x="165811" y="44056"/>
                  </a:lnTo>
                  <a:lnTo>
                    <a:pt x="133553" y="68910"/>
                  </a:lnTo>
                  <a:lnTo>
                    <a:pt x="133553" y="81927"/>
                  </a:lnTo>
                  <a:lnTo>
                    <a:pt x="160464" y="104914"/>
                  </a:lnTo>
                  <a:lnTo>
                    <a:pt x="173202" y="104914"/>
                  </a:lnTo>
                  <a:lnTo>
                    <a:pt x="179158" y="103784"/>
                  </a:lnTo>
                  <a:lnTo>
                    <a:pt x="189852" y="99199"/>
                  </a:lnTo>
                  <a:lnTo>
                    <a:pt x="194094" y="95885"/>
                  </a:lnTo>
                  <a:lnTo>
                    <a:pt x="198678" y="89535"/>
                  </a:lnTo>
                  <a:lnTo>
                    <a:pt x="198678" y="102844"/>
                  </a:lnTo>
                  <a:lnTo>
                    <a:pt x="220472" y="102844"/>
                  </a:lnTo>
                  <a:lnTo>
                    <a:pt x="220472" y="67525"/>
                  </a:lnTo>
                  <a:lnTo>
                    <a:pt x="220472" y="28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748895" y="8819657"/>
              <a:ext cx="838505" cy="14854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862190" y="8819657"/>
              <a:ext cx="85882" cy="110101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70685" y="9062292"/>
              <a:ext cx="101923" cy="9973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392734" y="9061877"/>
              <a:ext cx="100677" cy="143775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5401" y="9057104"/>
              <a:ext cx="85882" cy="110111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631287" y="9057104"/>
              <a:ext cx="155946" cy="110111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816415" y="9064373"/>
              <a:ext cx="91840" cy="95578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928189" y="9062089"/>
              <a:ext cx="202385" cy="9993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61595" y="9064366"/>
              <a:ext cx="79526" cy="9557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65564" y="9064373"/>
              <a:ext cx="91850" cy="9557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385770" y="9057096"/>
              <a:ext cx="357718" cy="11011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532146" y="8819650"/>
              <a:ext cx="1788081" cy="596437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4383062" y="9057099"/>
              <a:ext cx="511809" cy="121920"/>
            </a:xfrm>
            <a:custGeom>
              <a:avLst/>
              <a:gdLst/>
              <a:ahLst/>
              <a:cxnLst/>
              <a:rect l="l" t="t" r="r" b="b"/>
              <a:pathLst>
                <a:path w="511810" h="121920">
                  <a:moveTo>
                    <a:pt x="121221" y="83743"/>
                  </a:moveTo>
                  <a:lnTo>
                    <a:pt x="103936" y="83743"/>
                  </a:lnTo>
                  <a:lnTo>
                    <a:pt x="109308" y="94132"/>
                  </a:lnTo>
                  <a:lnTo>
                    <a:pt x="81038" y="39484"/>
                  </a:lnTo>
                  <a:lnTo>
                    <a:pt x="80492" y="38430"/>
                  </a:lnTo>
                  <a:lnTo>
                    <a:pt x="80492" y="83743"/>
                  </a:lnTo>
                  <a:lnTo>
                    <a:pt x="40703" y="83743"/>
                  </a:lnTo>
                  <a:lnTo>
                    <a:pt x="60604" y="39484"/>
                  </a:lnTo>
                  <a:lnTo>
                    <a:pt x="80492" y="83743"/>
                  </a:lnTo>
                  <a:lnTo>
                    <a:pt x="80492" y="38430"/>
                  </a:lnTo>
                  <a:lnTo>
                    <a:pt x="60604" y="0"/>
                  </a:lnTo>
                  <a:lnTo>
                    <a:pt x="17272" y="83743"/>
                  </a:lnTo>
                  <a:lnTo>
                    <a:pt x="0" y="83743"/>
                  </a:lnTo>
                  <a:lnTo>
                    <a:pt x="0" y="121564"/>
                  </a:lnTo>
                  <a:lnTo>
                    <a:pt x="22593" y="121564"/>
                  </a:lnTo>
                  <a:lnTo>
                    <a:pt x="22593" y="102857"/>
                  </a:lnTo>
                  <a:lnTo>
                    <a:pt x="99656" y="102857"/>
                  </a:lnTo>
                  <a:lnTo>
                    <a:pt x="99656" y="121564"/>
                  </a:lnTo>
                  <a:lnTo>
                    <a:pt x="121221" y="121564"/>
                  </a:lnTo>
                  <a:lnTo>
                    <a:pt x="121221" y="102857"/>
                  </a:lnTo>
                  <a:lnTo>
                    <a:pt x="121221" y="96621"/>
                  </a:lnTo>
                  <a:lnTo>
                    <a:pt x="121221" y="83743"/>
                  </a:lnTo>
                  <a:close/>
                </a:path>
                <a:path w="511810" h="121920">
                  <a:moveTo>
                    <a:pt x="234010" y="57873"/>
                  </a:moveTo>
                  <a:lnTo>
                    <a:pt x="224421" y="20675"/>
                  </a:lnTo>
                  <a:lnTo>
                    <a:pt x="209969" y="10198"/>
                  </a:lnTo>
                  <a:lnTo>
                    <a:pt x="209969" y="44881"/>
                  </a:lnTo>
                  <a:lnTo>
                    <a:pt x="160248" y="44881"/>
                  </a:lnTo>
                  <a:lnTo>
                    <a:pt x="160248" y="43713"/>
                  </a:lnTo>
                  <a:lnTo>
                    <a:pt x="161417" y="38900"/>
                  </a:lnTo>
                  <a:lnTo>
                    <a:pt x="166077" y="30721"/>
                  </a:lnTo>
                  <a:lnTo>
                    <a:pt x="169227" y="27609"/>
                  </a:lnTo>
                  <a:lnTo>
                    <a:pt x="177165" y="23304"/>
                  </a:lnTo>
                  <a:lnTo>
                    <a:pt x="181622" y="22250"/>
                  </a:lnTo>
                  <a:lnTo>
                    <a:pt x="191350" y="22250"/>
                  </a:lnTo>
                  <a:lnTo>
                    <a:pt x="209969" y="44881"/>
                  </a:lnTo>
                  <a:lnTo>
                    <a:pt x="209969" y="10198"/>
                  </a:lnTo>
                  <a:lnTo>
                    <a:pt x="206387" y="8534"/>
                  </a:lnTo>
                  <a:lnTo>
                    <a:pt x="200342" y="6680"/>
                  </a:lnTo>
                  <a:lnTo>
                    <a:pt x="193802" y="5575"/>
                  </a:lnTo>
                  <a:lnTo>
                    <a:pt x="186766" y="5207"/>
                  </a:lnTo>
                  <a:lnTo>
                    <a:pt x="177863" y="5207"/>
                  </a:lnTo>
                  <a:lnTo>
                    <a:pt x="142405" y="30073"/>
                  </a:lnTo>
                  <a:lnTo>
                    <a:pt x="137439" y="55079"/>
                  </a:lnTo>
                  <a:lnTo>
                    <a:pt x="137833" y="62115"/>
                  </a:lnTo>
                  <a:lnTo>
                    <a:pt x="160248" y="98488"/>
                  </a:lnTo>
                  <a:lnTo>
                    <a:pt x="185737" y="104927"/>
                  </a:lnTo>
                  <a:lnTo>
                    <a:pt x="194360" y="104927"/>
                  </a:lnTo>
                  <a:lnTo>
                    <a:pt x="228117" y="86448"/>
                  </a:lnTo>
                  <a:lnTo>
                    <a:pt x="232994" y="79159"/>
                  </a:lnTo>
                  <a:lnTo>
                    <a:pt x="213880" y="71272"/>
                  </a:lnTo>
                  <a:lnTo>
                    <a:pt x="212102" y="74320"/>
                  </a:lnTo>
                  <a:lnTo>
                    <a:pt x="209918" y="76987"/>
                  </a:lnTo>
                  <a:lnTo>
                    <a:pt x="204698" y="81559"/>
                  </a:lnTo>
                  <a:lnTo>
                    <a:pt x="201726" y="83324"/>
                  </a:lnTo>
                  <a:lnTo>
                    <a:pt x="195008" y="85813"/>
                  </a:lnTo>
                  <a:lnTo>
                    <a:pt x="191147" y="86448"/>
                  </a:lnTo>
                  <a:lnTo>
                    <a:pt x="181419" y="86448"/>
                  </a:lnTo>
                  <a:lnTo>
                    <a:pt x="159842" y="62115"/>
                  </a:lnTo>
                  <a:lnTo>
                    <a:pt x="159842" y="60274"/>
                  </a:lnTo>
                  <a:lnTo>
                    <a:pt x="233603" y="60274"/>
                  </a:lnTo>
                  <a:lnTo>
                    <a:pt x="233883" y="59016"/>
                  </a:lnTo>
                  <a:lnTo>
                    <a:pt x="234010" y="57873"/>
                  </a:lnTo>
                  <a:close/>
                </a:path>
                <a:path w="511810" h="121920">
                  <a:moveTo>
                    <a:pt x="302018" y="7366"/>
                  </a:moveTo>
                  <a:lnTo>
                    <a:pt x="242239" y="7366"/>
                  </a:lnTo>
                  <a:lnTo>
                    <a:pt x="242239" y="11176"/>
                  </a:lnTo>
                  <a:lnTo>
                    <a:pt x="242239" y="26416"/>
                  </a:lnTo>
                  <a:lnTo>
                    <a:pt x="261340" y="26416"/>
                  </a:lnTo>
                  <a:lnTo>
                    <a:pt x="261340" y="102857"/>
                  </a:lnTo>
                  <a:lnTo>
                    <a:pt x="283121" y="102857"/>
                  </a:lnTo>
                  <a:lnTo>
                    <a:pt x="283121" y="27012"/>
                  </a:lnTo>
                  <a:lnTo>
                    <a:pt x="302018" y="27012"/>
                  </a:lnTo>
                  <a:lnTo>
                    <a:pt x="302018" y="11442"/>
                  </a:lnTo>
                  <a:lnTo>
                    <a:pt x="283121" y="11442"/>
                  </a:lnTo>
                  <a:lnTo>
                    <a:pt x="261340" y="11442"/>
                  </a:lnTo>
                  <a:lnTo>
                    <a:pt x="261340" y="11176"/>
                  </a:lnTo>
                  <a:lnTo>
                    <a:pt x="302018" y="11176"/>
                  </a:lnTo>
                  <a:lnTo>
                    <a:pt x="302018" y="7366"/>
                  </a:lnTo>
                  <a:close/>
                </a:path>
                <a:path w="511810" h="121920">
                  <a:moveTo>
                    <a:pt x="395719" y="28346"/>
                  </a:moveTo>
                  <a:lnTo>
                    <a:pt x="394131" y="23279"/>
                  </a:lnTo>
                  <a:lnTo>
                    <a:pt x="394042" y="22961"/>
                  </a:lnTo>
                  <a:lnTo>
                    <a:pt x="387324" y="14236"/>
                  </a:lnTo>
                  <a:lnTo>
                    <a:pt x="382701" y="10896"/>
                  </a:lnTo>
                  <a:lnTo>
                    <a:pt x="370916" y="6172"/>
                  </a:lnTo>
                  <a:lnTo>
                    <a:pt x="364083" y="4991"/>
                  </a:lnTo>
                  <a:lnTo>
                    <a:pt x="347764" y="4991"/>
                  </a:lnTo>
                  <a:lnTo>
                    <a:pt x="340233" y="6235"/>
                  </a:lnTo>
                  <a:lnTo>
                    <a:pt x="327088" y="11226"/>
                  </a:lnTo>
                  <a:lnTo>
                    <a:pt x="321678" y="13792"/>
                  </a:lnTo>
                  <a:lnTo>
                    <a:pt x="317436" y="16421"/>
                  </a:lnTo>
                  <a:lnTo>
                    <a:pt x="326275" y="32423"/>
                  </a:lnTo>
                  <a:lnTo>
                    <a:pt x="327774" y="31457"/>
                  </a:lnTo>
                  <a:lnTo>
                    <a:pt x="329933" y="30238"/>
                  </a:lnTo>
                  <a:lnTo>
                    <a:pt x="335546" y="27330"/>
                  </a:lnTo>
                  <a:lnTo>
                    <a:pt x="338861" y="26047"/>
                  </a:lnTo>
                  <a:lnTo>
                    <a:pt x="346544" y="23837"/>
                  </a:lnTo>
                  <a:lnTo>
                    <a:pt x="350723" y="23279"/>
                  </a:lnTo>
                  <a:lnTo>
                    <a:pt x="360451" y="23279"/>
                  </a:lnTo>
                  <a:lnTo>
                    <a:pt x="364871" y="24498"/>
                  </a:lnTo>
                  <a:lnTo>
                    <a:pt x="372122" y="29337"/>
                  </a:lnTo>
                  <a:lnTo>
                    <a:pt x="373938" y="32778"/>
                  </a:lnTo>
                  <a:lnTo>
                    <a:pt x="373938" y="50406"/>
                  </a:lnTo>
                  <a:lnTo>
                    <a:pt x="373938" y="62979"/>
                  </a:lnTo>
                  <a:lnTo>
                    <a:pt x="373938" y="65049"/>
                  </a:lnTo>
                  <a:lnTo>
                    <a:pt x="373938" y="70586"/>
                  </a:lnTo>
                  <a:lnTo>
                    <a:pt x="372846" y="75018"/>
                  </a:lnTo>
                  <a:lnTo>
                    <a:pt x="368452" y="81648"/>
                  </a:lnTo>
                  <a:lnTo>
                    <a:pt x="365442" y="84086"/>
                  </a:lnTo>
                  <a:lnTo>
                    <a:pt x="357771" y="87134"/>
                  </a:lnTo>
                  <a:lnTo>
                    <a:pt x="353453" y="87896"/>
                  </a:lnTo>
                  <a:lnTo>
                    <a:pt x="345376" y="87896"/>
                  </a:lnTo>
                  <a:lnTo>
                    <a:pt x="331203" y="77508"/>
                  </a:lnTo>
                  <a:lnTo>
                    <a:pt x="331203" y="71259"/>
                  </a:lnTo>
                  <a:lnTo>
                    <a:pt x="347916" y="58394"/>
                  </a:lnTo>
                  <a:lnTo>
                    <a:pt x="358317" y="58394"/>
                  </a:lnTo>
                  <a:lnTo>
                    <a:pt x="363385" y="59118"/>
                  </a:lnTo>
                  <a:lnTo>
                    <a:pt x="372148" y="62014"/>
                  </a:lnTo>
                  <a:lnTo>
                    <a:pt x="373938" y="62979"/>
                  </a:lnTo>
                  <a:lnTo>
                    <a:pt x="373938" y="50406"/>
                  </a:lnTo>
                  <a:lnTo>
                    <a:pt x="371881" y="49123"/>
                  </a:lnTo>
                  <a:lnTo>
                    <a:pt x="368287" y="47523"/>
                  </a:lnTo>
                  <a:lnTo>
                    <a:pt x="359664" y="44742"/>
                  </a:lnTo>
                  <a:lnTo>
                    <a:pt x="354761" y="44056"/>
                  </a:lnTo>
                  <a:lnTo>
                    <a:pt x="341071" y="44056"/>
                  </a:lnTo>
                  <a:lnTo>
                    <a:pt x="308800" y="68922"/>
                  </a:lnTo>
                  <a:lnTo>
                    <a:pt x="308800" y="81940"/>
                  </a:lnTo>
                  <a:lnTo>
                    <a:pt x="335724" y="104927"/>
                  </a:lnTo>
                  <a:lnTo>
                    <a:pt x="348462" y="104927"/>
                  </a:lnTo>
                  <a:lnTo>
                    <a:pt x="375653" y="87147"/>
                  </a:lnTo>
                  <a:lnTo>
                    <a:pt x="373938" y="89547"/>
                  </a:lnTo>
                  <a:lnTo>
                    <a:pt x="373938" y="102857"/>
                  </a:lnTo>
                  <a:lnTo>
                    <a:pt x="395719" y="102857"/>
                  </a:lnTo>
                  <a:lnTo>
                    <a:pt x="395719" y="67538"/>
                  </a:lnTo>
                  <a:lnTo>
                    <a:pt x="395719" y="28346"/>
                  </a:lnTo>
                  <a:close/>
                </a:path>
                <a:path w="511810" h="121920">
                  <a:moveTo>
                    <a:pt x="511187" y="7277"/>
                  </a:moveTo>
                  <a:lnTo>
                    <a:pt x="424688" y="7277"/>
                  </a:lnTo>
                  <a:lnTo>
                    <a:pt x="424688" y="72732"/>
                  </a:lnTo>
                  <a:lnTo>
                    <a:pt x="423214" y="76949"/>
                  </a:lnTo>
                  <a:lnTo>
                    <a:pt x="417322" y="81394"/>
                  </a:lnTo>
                  <a:lnTo>
                    <a:pt x="413804" y="82499"/>
                  </a:lnTo>
                  <a:lnTo>
                    <a:pt x="409689" y="82499"/>
                  </a:lnTo>
                  <a:lnTo>
                    <a:pt x="409689" y="102857"/>
                  </a:lnTo>
                  <a:lnTo>
                    <a:pt x="418452" y="102857"/>
                  </a:lnTo>
                  <a:lnTo>
                    <a:pt x="425538" y="101638"/>
                  </a:lnTo>
                  <a:lnTo>
                    <a:pt x="436372" y="96786"/>
                  </a:lnTo>
                  <a:lnTo>
                    <a:pt x="440309" y="93129"/>
                  </a:lnTo>
                  <a:lnTo>
                    <a:pt x="445236" y="83299"/>
                  </a:lnTo>
                  <a:lnTo>
                    <a:pt x="446468" y="77101"/>
                  </a:lnTo>
                  <a:lnTo>
                    <a:pt x="446468" y="28054"/>
                  </a:lnTo>
                  <a:lnTo>
                    <a:pt x="489407" y="28054"/>
                  </a:lnTo>
                  <a:lnTo>
                    <a:pt x="489407" y="102857"/>
                  </a:lnTo>
                  <a:lnTo>
                    <a:pt x="511187" y="102857"/>
                  </a:lnTo>
                  <a:lnTo>
                    <a:pt x="511187" y="72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920562" y="9057096"/>
              <a:ext cx="324226" cy="110119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5277053" y="9134806"/>
              <a:ext cx="29209" cy="29209"/>
            </a:xfrm>
            <a:custGeom>
              <a:avLst/>
              <a:gdLst/>
              <a:ahLst/>
              <a:cxnLst/>
              <a:rect l="l" t="t" r="r" b="b"/>
              <a:pathLst>
                <a:path w="29210" h="29209">
                  <a:moveTo>
                    <a:pt x="18617" y="0"/>
                  </a:moveTo>
                  <a:lnTo>
                    <a:pt x="10408" y="0"/>
                  </a:lnTo>
                  <a:lnTo>
                    <a:pt x="7015" y="1424"/>
                  </a:lnTo>
                  <a:lnTo>
                    <a:pt x="4209" y="4261"/>
                  </a:lnTo>
                  <a:lnTo>
                    <a:pt x="1392" y="7099"/>
                  </a:lnTo>
                  <a:lnTo>
                    <a:pt x="0" y="10533"/>
                  </a:lnTo>
                  <a:lnTo>
                    <a:pt x="0" y="18428"/>
                  </a:lnTo>
                  <a:lnTo>
                    <a:pt x="1392" y="21821"/>
                  </a:lnTo>
                  <a:lnTo>
                    <a:pt x="7015" y="27632"/>
                  </a:lnTo>
                  <a:lnTo>
                    <a:pt x="10408" y="29088"/>
                  </a:lnTo>
                  <a:lnTo>
                    <a:pt x="18617" y="29088"/>
                  </a:lnTo>
                  <a:lnTo>
                    <a:pt x="22114" y="27632"/>
                  </a:lnTo>
                  <a:lnTo>
                    <a:pt x="27590" y="21821"/>
                  </a:lnTo>
                  <a:lnTo>
                    <a:pt x="28962" y="18428"/>
                  </a:lnTo>
                  <a:lnTo>
                    <a:pt x="28962" y="10533"/>
                  </a:lnTo>
                  <a:lnTo>
                    <a:pt x="27590" y="7099"/>
                  </a:lnTo>
                  <a:lnTo>
                    <a:pt x="22114" y="1424"/>
                  </a:lnTo>
                  <a:lnTo>
                    <a:pt x="186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402459" y="9014506"/>
              <a:ext cx="215332" cy="14752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639565" y="9062089"/>
              <a:ext cx="437634" cy="99938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567790" y="9043588"/>
              <a:ext cx="228896" cy="137137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816811" y="9057096"/>
              <a:ext cx="286836" cy="148556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8194726" y="9064008"/>
              <a:ext cx="100965" cy="115570"/>
            </a:xfrm>
            <a:custGeom>
              <a:avLst/>
              <a:gdLst/>
              <a:ahLst/>
              <a:cxnLst/>
              <a:rect l="l" t="t" r="r" b="b"/>
              <a:pathLst>
                <a:path w="100965" h="115570">
                  <a:moveTo>
                    <a:pt x="100685" y="76200"/>
                  </a:moveTo>
                  <a:lnTo>
                    <a:pt x="84239" y="76200"/>
                  </a:lnTo>
                  <a:lnTo>
                    <a:pt x="84239" y="0"/>
                  </a:lnTo>
                  <a:lnTo>
                    <a:pt x="61861" y="0"/>
                  </a:lnTo>
                  <a:lnTo>
                    <a:pt x="61861" y="76200"/>
                  </a:lnTo>
                  <a:lnTo>
                    <a:pt x="22199" y="76200"/>
                  </a:lnTo>
                  <a:lnTo>
                    <a:pt x="22199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0" y="96520"/>
                  </a:lnTo>
                  <a:lnTo>
                    <a:pt x="80340" y="96520"/>
                  </a:lnTo>
                  <a:lnTo>
                    <a:pt x="80340" y="115570"/>
                  </a:lnTo>
                  <a:lnTo>
                    <a:pt x="100685" y="115570"/>
                  </a:lnTo>
                  <a:lnTo>
                    <a:pt x="100685" y="96520"/>
                  </a:lnTo>
                  <a:lnTo>
                    <a:pt x="100685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8316578" y="9062292"/>
              <a:ext cx="362036" cy="9973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8700794" y="9064374"/>
              <a:ext cx="77463" cy="9557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62159" y="9057104"/>
              <a:ext cx="85882" cy="110111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277887" y="9301832"/>
              <a:ext cx="91840" cy="95567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390887" y="9299534"/>
              <a:ext cx="357729" cy="99934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774699" y="9301832"/>
              <a:ext cx="91850" cy="95567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888951" y="9294542"/>
              <a:ext cx="223134" cy="121546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137348" y="9299333"/>
              <a:ext cx="275530" cy="143765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441234" y="9301827"/>
              <a:ext cx="223551" cy="95571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787340" y="9299333"/>
              <a:ext cx="211220" cy="143765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686371" y="8997884"/>
              <a:ext cx="1862673" cy="445214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4328452" y="9301956"/>
              <a:ext cx="60325" cy="95885"/>
            </a:xfrm>
            <a:custGeom>
              <a:avLst/>
              <a:gdLst/>
              <a:ahLst/>
              <a:cxnLst/>
              <a:rect l="l" t="t" r="r" b="b"/>
              <a:pathLst>
                <a:path w="60325" h="95884">
                  <a:moveTo>
                    <a:pt x="5977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0" y="19050"/>
                  </a:lnTo>
                  <a:lnTo>
                    <a:pt x="19100" y="19050"/>
                  </a:lnTo>
                  <a:lnTo>
                    <a:pt x="19100" y="95453"/>
                  </a:lnTo>
                  <a:lnTo>
                    <a:pt x="40868" y="95453"/>
                  </a:lnTo>
                  <a:lnTo>
                    <a:pt x="40868" y="19608"/>
                  </a:lnTo>
                  <a:lnTo>
                    <a:pt x="59778" y="19608"/>
                  </a:lnTo>
                  <a:lnTo>
                    <a:pt x="59778" y="4038"/>
                  </a:lnTo>
                  <a:lnTo>
                    <a:pt x="40868" y="4038"/>
                  </a:lnTo>
                  <a:lnTo>
                    <a:pt x="19100" y="4038"/>
                  </a:lnTo>
                  <a:lnTo>
                    <a:pt x="19100" y="3810"/>
                  </a:lnTo>
                  <a:lnTo>
                    <a:pt x="59778" y="3810"/>
                  </a:lnTo>
                  <a:lnTo>
                    <a:pt x="597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511819" y="9299738"/>
              <a:ext cx="424502" cy="99735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959742" y="9299741"/>
              <a:ext cx="96572" cy="9972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076859" y="9301460"/>
              <a:ext cx="203212" cy="115569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00826" y="9294549"/>
              <a:ext cx="85882" cy="110111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415885" y="9299738"/>
              <a:ext cx="138288" cy="99735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74276" y="9294549"/>
              <a:ext cx="85882" cy="110111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7894625" y="9294552"/>
              <a:ext cx="521334" cy="110489"/>
            </a:xfrm>
            <a:custGeom>
              <a:avLst/>
              <a:gdLst/>
              <a:ahLst/>
              <a:cxnLst/>
              <a:rect l="l" t="t" r="r" b="b"/>
              <a:pathLst>
                <a:path w="521334" h="110490">
                  <a:moveTo>
                    <a:pt x="83019" y="55054"/>
                  </a:moveTo>
                  <a:lnTo>
                    <a:pt x="65824" y="15773"/>
                  </a:lnTo>
                  <a:lnTo>
                    <a:pt x="31851" y="5194"/>
                  </a:lnTo>
                  <a:lnTo>
                    <a:pt x="25146" y="5194"/>
                  </a:lnTo>
                  <a:lnTo>
                    <a:pt x="18973" y="6159"/>
                  </a:lnTo>
                  <a:lnTo>
                    <a:pt x="7734" y="10045"/>
                  </a:lnTo>
                  <a:lnTo>
                    <a:pt x="3289" y="12674"/>
                  </a:lnTo>
                  <a:lnTo>
                    <a:pt x="0" y="16014"/>
                  </a:lnTo>
                  <a:lnTo>
                    <a:pt x="0" y="39065"/>
                  </a:lnTo>
                  <a:lnTo>
                    <a:pt x="1651" y="35877"/>
                  </a:lnTo>
                  <a:lnTo>
                    <a:pt x="4038" y="33108"/>
                  </a:lnTo>
                  <a:lnTo>
                    <a:pt x="10350" y="28397"/>
                  </a:lnTo>
                  <a:lnTo>
                    <a:pt x="13982" y="26517"/>
                  </a:lnTo>
                  <a:lnTo>
                    <a:pt x="22199" y="23761"/>
                  </a:lnTo>
                  <a:lnTo>
                    <a:pt x="26441" y="23063"/>
                  </a:lnTo>
                  <a:lnTo>
                    <a:pt x="36436" y="23063"/>
                  </a:lnTo>
                  <a:lnTo>
                    <a:pt x="59677" y="46342"/>
                  </a:lnTo>
                  <a:lnTo>
                    <a:pt x="60032" y="47904"/>
                  </a:lnTo>
                  <a:lnTo>
                    <a:pt x="59677" y="46342"/>
                  </a:lnTo>
                  <a:lnTo>
                    <a:pt x="15824" y="46342"/>
                  </a:lnTo>
                  <a:lnTo>
                    <a:pt x="15824" y="63792"/>
                  </a:lnTo>
                  <a:lnTo>
                    <a:pt x="59702" y="63792"/>
                  </a:lnTo>
                  <a:lnTo>
                    <a:pt x="58940" y="67221"/>
                  </a:lnTo>
                  <a:lnTo>
                    <a:pt x="53873" y="76771"/>
                  </a:lnTo>
                  <a:lnTo>
                    <a:pt x="50380" y="80479"/>
                  </a:lnTo>
                  <a:lnTo>
                    <a:pt x="41478" y="85750"/>
                  </a:lnTo>
                  <a:lnTo>
                    <a:pt x="36436" y="87058"/>
                  </a:lnTo>
                  <a:lnTo>
                    <a:pt x="26301" y="87058"/>
                  </a:lnTo>
                  <a:lnTo>
                    <a:pt x="0" y="71056"/>
                  </a:lnTo>
                  <a:lnTo>
                    <a:pt x="0" y="94107"/>
                  </a:lnTo>
                  <a:lnTo>
                    <a:pt x="3289" y="97447"/>
                  </a:lnTo>
                  <a:lnTo>
                    <a:pt x="7734" y="100076"/>
                  </a:lnTo>
                  <a:lnTo>
                    <a:pt x="18973" y="103949"/>
                  </a:lnTo>
                  <a:lnTo>
                    <a:pt x="25146" y="104927"/>
                  </a:lnTo>
                  <a:lnTo>
                    <a:pt x="31851" y="104927"/>
                  </a:lnTo>
                  <a:lnTo>
                    <a:pt x="71882" y="88480"/>
                  </a:lnTo>
                  <a:lnTo>
                    <a:pt x="72720" y="87058"/>
                  </a:lnTo>
                  <a:lnTo>
                    <a:pt x="76339" y="80924"/>
                  </a:lnTo>
                  <a:lnTo>
                    <a:pt x="79260" y="75069"/>
                  </a:lnTo>
                  <a:lnTo>
                    <a:pt x="81343" y="68795"/>
                  </a:lnTo>
                  <a:lnTo>
                    <a:pt x="82283" y="63792"/>
                  </a:lnTo>
                  <a:lnTo>
                    <a:pt x="82600" y="62128"/>
                  </a:lnTo>
                  <a:lnTo>
                    <a:pt x="83019" y="55054"/>
                  </a:lnTo>
                  <a:close/>
                </a:path>
                <a:path w="521334" h="110490">
                  <a:moveTo>
                    <a:pt x="178358" y="16002"/>
                  </a:moveTo>
                  <a:lnTo>
                    <a:pt x="175069" y="12687"/>
                  </a:lnTo>
                  <a:lnTo>
                    <a:pt x="170611" y="10045"/>
                  </a:lnTo>
                  <a:lnTo>
                    <a:pt x="159372" y="6172"/>
                  </a:lnTo>
                  <a:lnTo>
                    <a:pt x="153212" y="5194"/>
                  </a:lnTo>
                  <a:lnTo>
                    <a:pt x="146507" y="5194"/>
                  </a:lnTo>
                  <a:lnTo>
                    <a:pt x="106476" y="21615"/>
                  </a:lnTo>
                  <a:lnTo>
                    <a:pt x="95338" y="55054"/>
                  </a:lnTo>
                  <a:lnTo>
                    <a:pt x="95758" y="62128"/>
                  </a:lnTo>
                  <a:lnTo>
                    <a:pt x="120307" y="98602"/>
                  </a:lnTo>
                  <a:lnTo>
                    <a:pt x="146507" y="104927"/>
                  </a:lnTo>
                  <a:lnTo>
                    <a:pt x="153212" y="104927"/>
                  </a:lnTo>
                  <a:lnTo>
                    <a:pt x="159372" y="103949"/>
                  </a:lnTo>
                  <a:lnTo>
                    <a:pt x="170611" y="100076"/>
                  </a:lnTo>
                  <a:lnTo>
                    <a:pt x="175069" y="97447"/>
                  </a:lnTo>
                  <a:lnTo>
                    <a:pt x="178358" y="94119"/>
                  </a:lnTo>
                  <a:lnTo>
                    <a:pt x="178358" y="69392"/>
                  </a:lnTo>
                  <a:lnTo>
                    <a:pt x="176834" y="72453"/>
                  </a:lnTo>
                  <a:lnTo>
                    <a:pt x="174510" y="75222"/>
                  </a:lnTo>
                  <a:lnTo>
                    <a:pt x="168224" y="80213"/>
                  </a:lnTo>
                  <a:lnTo>
                    <a:pt x="164592" y="82143"/>
                  </a:lnTo>
                  <a:lnTo>
                    <a:pt x="156362" y="84912"/>
                  </a:lnTo>
                  <a:lnTo>
                    <a:pt x="152057" y="85598"/>
                  </a:lnTo>
                  <a:lnTo>
                    <a:pt x="142049" y="85598"/>
                  </a:lnTo>
                  <a:lnTo>
                    <a:pt x="137083" y="84289"/>
                  </a:lnTo>
                  <a:lnTo>
                    <a:pt x="128181" y="79032"/>
                  </a:lnTo>
                  <a:lnTo>
                    <a:pt x="124663" y="75463"/>
                  </a:lnTo>
                  <a:lnTo>
                    <a:pt x="122059" y="70954"/>
                  </a:lnTo>
                  <a:lnTo>
                    <a:pt x="119443" y="66459"/>
                  </a:lnTo>
                  <a:lnTo>
                    <a:pt x="118148" y="61150"/>
                  </a:lnTo>
                  <a:lnTo>
                    <a:pt x="118148" y="49098"/>
                  </a:lnTo>
                  <a:lnTo>
                    <a:pt x="142049" y="24511"/>
                  </a:lnTo>
                  <a:lnTo>
                    <a:pt x="151917" y="24511"/>
                  </a:lnTo>
                  <a:lnTo>
                    <a:pt x="178358" y="40716"/>
                  </a:lnTo>
                  <a:lnTo>
                    <a:pt x="178358" y="16002"/>
                  </a:lnTo>
                  <a:close/>
                </a:path>
                <a:path w="521334" h="110490">
                  <a:moveTo>
                    <a:pt x="249440" y="7404"/>
                  </a:moveTo>
                  <a:lnTo>
                    <a:pt x="189661" y="7404"/>
                  </a:lnTo>
                  <a:lnTo>
                    <a:pt x="189661" y="11214"/>
                  </a:lnTo>
                  <a:lnTo>
                    <a:pt x="189661" y="26454"/>
                  </a:lnTo>
                  <a:lnTo>
                    <a:pt x="208762" y="26454"/>
                  </a:lnTo>
                  <a:lnTo>
                    <a:pt x="208762" y="102857"/>
                  </a:lnTo>
                  <a:lnTo>
                    <a:pt x="230543" y="102857"/>
                  </a:lnTo>
                  <a:lnTo>
                    <a:pt x="230543" y="27012"/>
                  </a:lnTo>
                  <a:lnTo>
                    <a:pt x="249440" y="27012"/>
                  </a:lnTo>
                  <a:lnTo>
                    <a:pt x="249440" y="11442"/>
                  </a:lnTo>
                  <a:lnTo>
                    <a:pt x="230543" y="11442"/>
                  </a:lnTo>
                  <a:lnTo>
                    <a:pt x="208762" y="11442"/>
                  </a:lnTo>
                  <a:lnTo>
                    <a:pt x="208762" y="11214"/>
                  </a:lnTo>
                  <a:lnTo>
                    <a:pt x="249440" y="11214"/>
                  </a:lnTo>
                  <a:lnTo>
                    <a:pt x="249440" y="7404"/>
                  </a:lnTo>
                  <a:close/>
                </a:path>
                <a:path w="521334" h="110490">
                  <a:moveTo>
                    <a:pt x="350939" y="57861"/>
                  </a:moveTo>
                  <a:lnTo>
                    <a:pt x="342176" y="22237"/>
                  </a:lnTo>
                  <a:lnTo>
                    <a:pt x="341350" y="20675"/>
                  </a:lnTo>
                  <a:lnTo>
                    <a:pt x="335902" y="15074"/>
                  </a:lnTo>
                  <a:lnTo>
                    <a:pt x="328853" y="11125"/>
                  </a:lnTo>
                  <a:lnTo>
                    <a:pt x="326898" y="10210"/>
                  </a:lnTo>
                  <a:lnTo>
                    <a:pt x="326898" y="44881"/>
                  </a:lnTo>
                  <a:lnTo>
                    <a:pt x="277177" y="44881"/>
                  </a:lnTo>
                  <a:lnTo>
                    <a:pt x="277177" y="43713"/>
                  </a:lnTo>
                  <a:lnTo>
                    <a:pt x="278345" y="38900"/>
                  </a:lnTo>
                  <a:lnTo>
                    <a:pt x="283006" y="30708"/>
                  </a:lnTo>
                  <a:lnTo>
                    <a:pt x="286143" y="27609"/>
                  </a:lnTo>
                  <a:lnTo>
                    <a:pt x="294093" y="23304"/>
                  </a:lnTo>
                  <a:lnTo>
                    <a:pt x="298551" y="22237"/>
                  </a:lnTo>
                  <a:lnTo>
                    <a:pt x="308279" y="22237"/>
                  </a:lnTo>
                  <a:lnTo>
                    <a:pt x="326898" y="44881"/>
                  </a:lnTo>
                  <a:lnTo>
                    <a:pt x="326898" y="10210"/>
                  </a:lnTo>
                  <a:lnTo>
                    <a:pt x="323316" y="8521"/>
                  </a:lnTo>
                  <a:lnTo>
                    <a:pt x="317271" y="6680"/>
                  </a:lnTo>
                  <a:lnTo>
                    <a:pt x="310730" y="5562"/>
                  </a:lnTo>
                  <a:lnTo>
                    <a:pt x="303682" y="5194"/>
                  </a:lnTo>
                  <a:lnTo>
                    <a:pt x="294792" y="5194"/>
                  </a:lnTo>
                  <a:lnTo>
                    <a:pt x="259334" y="30060"/>
                  </a:lnTo>
                  <a:lnTo>
                    <a:pt x="254368" y="55054"/>
                  </a:lnTo>
                  <a:lnTo>
                    <a:pt x="254762" y="62128"/>
                  </a:lnTo>
                  <a:lnTo>
                    <a:pt x="277177" y="98488"/>
                  </a:lnTo>
                  <a:lnTo>
                    <a:pt x="302666" y="104914"/>
                  </a:lnTo>
                  <a:lnTo>
                    <a:pt x="311289" y="104914"/>
                  </a:lnTo>
                  <a:lnTo>
                    <a:pt x="345059" y="86436"/>
                  </a:lnTo>
                  <a:lnTo>
                    <a:pt x="349923" y="79159"/>
                  </a:lnTo>
                  <a:lnTo>
                    <a:pt x="330809" y="71272"/>
                  </a:lnTo>
                  <a:lnTo>
                    <a:pt x="329031" y="74320"/>
                  </a:lnTo>
                  <a:lnTo>
                    <a:pt x="326834" y="76974"/>
                  </a:lnTo>
                  <a:lnTo>
                    <a:pt x="321627" y="81559"/>
                  </a:lnTo>
                  <a:lnTo>
                    <a:pt x="318655" y="83324"/>
                  </a:lnTo>
                  <a:lnTo>
                    <a:pt x="311937" y="85813"/>
                  </a:lnTo>
                  <a:lnTo>
                    <a:pt x="308076" y="86436"/>
                  </a:lnTo>
                  <a:lnTo>
                    <a:pt x="298348" y="86436"/>
                  </a:lnTo>
                  <a:lnTo>
                    <a:pt x="276771" y="62128"/>
                  </a:lnTo>
                  <a:lnTo>
                    <a:pt x="276771" y="60248"/>
                  </a:lnTo>
                  <a:lnTo>
                    <a:pt x="350532" y="60248"/>
                  </a:lnTo>
                  <a:lnTo>
                    <a:pt x="350812" y="59004"/>
                  </a:lnTo>
                  <a:lnTo>
                    <a:pt x="350939" y="57861"/>
                  </a:lnTo>
                  <a:close/>
                </a:path>
                <a:path w="521334" h="110490">
                  <a:moveTo>
                    <a:pt x="418960" y="7404"/>
                  </a:moveTo>
                  <a:lnTo>
                    <a:pt x="359168" y="7404"/>
                  </a:lnTo>
                  <a:lnTo>
                    <a:pt x="359168" y="11214"/>
                  </a:lnTo>
                  <a:lnTo>
                    <a:pt x="359168" y="26454"/>
                  </a:lnTo>
                  <a:lnTo>
                    <a:pt x="378269" y="26454"/>
                  </a:lnTo>
                  <a:lnTo>
                    <a:pt x="378269" y="102857"/>
                  </a:lnTo>
                  <a:lnTo>
                    <a:pt x="400050" y="102857"/>
                  </a:lnTo>
                  <a:lnTo>
                    <a:pt x="400050" y="27012"/>
                  </a:lnTo>
                  <a:lnTo>
                    <a:pt x="418960" y="27012"/>
                  </a:lnTo>
                  <a:lnTo>
                    <a:pt x="418960" y="11442"/>
                  </a:lnTo>
                  <a:lnTo>
                    <a:pt x="400050" y="11442"/>
                  </a:lnTo>
                  <a:lnTo>
                    <a:pt x="378269" y="11442"/>
                  </a:lnTo>
                  <a:lnTo>
                    <a:pt x="378269" y="11214"/>
                  </a:lnTo>
                  <a:lnTo>
                    <a:pt x="418960" y="11214"/>
                  </a:lnTo>
                  <a:lnTo>
                    <a:pt x="418960" y="7404"/>
                  </a:lnTo>
                  <a:close/>
                </a:path>
                <a:path w="521334" h="110490">
                  <a:moveTo>
                    <a:pt x="520865" y="0"/>
                  </a:moveTo>
                  <a:lnTo>
                    <a:pt x="456755" y="62001"/>
                  </a:lnTo>
                  <a:lnTo>
                    <a:pt x="456755" y="7277"/>
                  </a:lnTo>
                  <a:lnTo>
                    <a:pt x="434975" y="7277"/>
                  </a:lnTo>
                  <a:lnTo>
                    <a:pt x="434975" y="110121"/>
                  </a:lnTo>
                  <a:lnTo>
                    <a:pt x="499084" y="48120"/>
                  </a:lnTo>
                  <a:lnTo>
                    <a:pt x="499084" y="102844"/>
                  </a:lnTo>
                  <a:lnTo>
                    <a:pt x="520865" y="102844"/>
                  </a:lnTo>
                  <a:lnTo>
                    <a:pt x="5208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8440769" y="9301832"/>
              <a:ext cx="79924" cy="95567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8542267" y="9299741"/>
              <a:ext cx="192940" cy="99726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8758832" y="9294549"/>
              <a:ext cx="189239" cy="110111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1277874" y="9539611"/>
              <a:ext cx="83820" cy="95250"/>
            </a:xfrm>
            <a:custGeom>
              <a:avLst/>
              <a:gdLst/>
              <a:ahLst/>
              <a:cxnLst/>
              <a:rect l="l" t="t" r="r" b="b"/>
              <a:pathLst>
                <a:path w="83819" h="95250">
                  <a:moveTo>
                    <a:pt x="8362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95250"/>
                  </a:lnTo>
                  <a:lnTo>
                    <a:pt x="21780" y="95250"/>
                  </a:lnTo>
                  <a:lnTo>
                    <a:pt x="21780" y="20320"/>
                  </a:lnTo>
                  <a:lnTo>
                    <a:pt x="61849" y="20320"/>
                  </a:lnTo>
                  <a:lnTo>
                    <a:pt x="61849" y="95250"/>
                  </a:lnTo>
                  <a:lnTo>
                    <a:pt x="83629" y="95250"/>
                  </a:lnTo>
                  <a:lnTo>
                    <a:pt x="83629" y="20320"/>
                  </a:lnTo>
                  <a:lnTo>
                    <a:pt x="836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389037" y="9536779"/>
              <a:ext cx="100677" cy="143775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511704" y="9532005"/>
              <a:ext cx="85882" cy="110101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627998" y="9539272"/>
              <a:ext cx="187181" cy="95581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838600" y="9537197"/>
              <a:ext cx="96572" cy="9971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955717" y="9536991"/>
              <a:ext cx="466001" cy="99923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452740" y="9539267"/>
              <a:ext cx="79526" cy="95578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556707" y="9539269"/>
              <a:ext cx="91850" cy="95578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676913" y="9531998"/>
              <a:ext cx="255804" cy="109295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3227581" y="9531998"/>
              <a:ext cx="1172594" cy="14856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697515" y="9531998"/>
              <a:ext cx="234021" cy="121546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957838" y="9539269"/>
              <a:ext cx="85065" cy="95578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341460" y="9537197"/>
              <a:ext cx="317439" cy="133177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974512" y="9537194"/>
              <a:ext cx="256025" cy="99724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539566" y="9537197"/>
              <a:ext cx="209985" cy="117277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770924" y="9539269"/>
              <a:ext cx="91840" cy="95578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6891945" y="9532005"/>
              <a:ext cx="161703" cy="110101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7356106" y="9532016"/>
              <a:ext cx="588010" cy="148590"/>
            </a:xfrm>
            <a:custGeom>
              <a:avLst/>
              <a:gdLst/>
              <a:ahLst/>
              <a:cxnLst/>
              <a:rect l="l" t="t" r="r" b="b"/>
              <a:pathLst>
                <a:path w="588009" h="148590">
                  <a:moveTo>
                    <a:pt x="87744" y="102844"/>
                  </a:moveTo>
                  <a:lnTo>
                    <a:pt x="42951" y="46748"/>
                  </a:lnTo>
                  <a:lnTo>
                    <a:pt x="83629" y="7264"/>
                  </a:lnTo>
                  <a:lnTo>
                    <a:pt x="56502" y="7264"/>
                  </a:lnTo>
                  <a:lnTo>
                    <a:pt x="21767" y="40805"/>
                  </a:lnTo>
                  <a:lnTo>
                    <a:pt x="21767" y="7264"/>
                  </a:lnTo>
                  <a:lnTo>
                    <a:pt x="0" y="7264"/>
                  </a:lnTo>
                  <a:lnTo>
                    <a:pt x="0" y="102844"/>
                  </a:lnTo>
                  <a:lnTo>
                    <a:pt x="21767" y="102844"/>
                  </a:lnTo>
                  <a:lnTo>
                    <a:pt x="21767" y="54394"/>
                  </a:lnTo>
                  <a:lnTo>
                    <a:pt x="60820" y="102844"/>
                  </a:lnTo>
                  <a:lnTo>
                    <a:pt x="87744" y="102844"/>
                  </a:lnTo>
                  <a:close/>
                </a:path>
                <a:path w="588009" h="148590">
                  <a:moveTo>
                    <a:pt x="202374" y="55054"/>
                  </a:moveTo>
                  <a:lnTo>
                    <a:pt x="186156" y="14630"/>
                  </a:lnTo>
                  <a:lnTo>
                    <a:pt x="179349" y="10795"/>
                  </a:lnTo>
                  <a:lnTo>
                    <a:pt x="179349" y="48552"/>
                  </a:lnTo>
                  <a:lnTo>
                    <a:pt x="179349" y="61569"/>
                  </a:lnTo>
                  <a:lnTo>
                    <a:pt x="156019" y="84963"/>
                  </a:lnTo>
                  <a:lnTo>
                    <a:pt x="146558" y="84963"/>
                  </a:lnTo>
                  <a:lnTo>
                    <a:pt x="124104" y="61569"/>
                  </a:lnTo>
                  <a:lnTo>
                    <a:pt x="124104" y="48552"/>
                  </a:lnTo>
                  <a:lnTo>
                    <a:pt x="146558" y="25120"/>
                  </a:lnTo>
                  <a:lnTo>
                    <a:pt x="156019" y="25120"/>
                  </a:lnTo>
                  <a:lnTo>
                    <a:pt x="179349" y="48552"/>
                  </a:lnTo>
                  <a:lnTo>
                    <a:pt x="179349" y="10795"/>
                  </a:lnTo>
                  <a:lnTo>
                    <a:pt x="172186" y="6743"/>
                  </a:lnTo>
                  <a:lnTo>
                    <a:pt x="164579" y="4775"/>
                  </a:lnTo>
                  <a:lnTo>
                    <a:pt x="148272" y="4775"/>
                  </a:lnTo>
                  <a:lnTo>
                    <a:pt x="141249" y="6807"/>
                  </a:lnTo>
                  <a:lnTo>
                    <a:pt x="129349" y="14973"/>
                  </a:lnTo>
                  <a:lnTo>
                    <a:pt x="124752" y="20764"/>
                  </a:lnTo>
                  <a:lnTo>
                    <a:pt x="124104" y="22275"/>
                  </a:lnTo>
                  <a:lnTo>
                    <a:pt x="124104" y="7264"/>
                  </a:lnTo>
                  <a:lnTo>
                    <a:pt x="121539" y="7264"/>
                  </a:lnTo>
                  <a:lnTo>
                    <a:pt x="121539" y="28244"/>
                  </a:lnTo>
                  <a:lnTo>
                    <a:pt x="121539" y="81737"/>
                  </a:lnTo>
                  <a:lnTo>
                    <a:pt x="119418" y="75831"/>
                  </a:lnTo>
                  <a:lnTo>
                    <a:pt x="121539" y="81737"/>
                  </a:lnTo>
                  <a:lnTo>
                    <a:pt x="121539" y="28244"/>
                  </a:lnTo>
                  <a:lnTo>
                    <a:pt x="119392" y="34239"/>
                  </a:lnTo>
                  <a:lnTo>
                    <a:pt x="121539" y="28244"/>
                  </a:lnTo>
                  <a:lnTo>
                    <a:pt x="121539" y="7264"/>
                  </a:lnTo>
                  <a:lnTo>
                    <a:pt x="101701" y="7264"/>
                  </a:lnTo>
                  <a:lnTo>
                    <a:pt x="101701" y="148539"/>
                  </a:lnTo>
                  <a:lnTo>
                    <a:pt x="124104" y="148539"/>
                  </a:lnTo>
                  <a:lnTo>
                    <a:pt x="124104" y="87769"/>
                  </a:lnTo>
                  <a:lnTo>
                    <a:pt x="124752" y="89306"/>
                  </a:lnTo>
                  <a:lnTo>
                    <a:pt x="129349" y="95110"/>
                  </a:lnTo>
                  <a:lnTo>
                    <a:pt x="141249" y="103289"/>
                  </a:lnTo>
                  <a:lnTo>
                    <a:pt x="148272" y="105333"/>
                  </a:lnTo>
                  <a:lnTo>
                    <a:pt x="164579" y="105333"/>
                  </a:lnTo>
                  <a:lnTo>
                    <a:pt x="196011" y="82156"/>
                  </a:lnTo>
                  <a:lnTo>
                    <a:pt x="201980" y="62661"/>
                  </a:lnTo>
                  <a:lnTo>
                    <a:pt x="202374" y="55054"/>
                  </a:lnTo>
                  <a:close/>
                </a:path>
                <a:path w="588009" h="148590">
                  <a:moveTo>
                    <a:pt x="312928" y="57848"/>
                  </a:moveTo>
                  <a:lnTo>
                    <a:pt x="304152" y="22225"/>
                  </a:lnTo>
                  <a:lnTo>
                    <a:pt x="303326" y="20662"/>
                  </a:lnTo>
                  <a:lnTo>
                    <a:pt x="297891" y="15049"/>
                  </a:lnTo>
                  <a:lnTo>
                    <a:pt x="290842" y="11099"/>
                  </a:lnTo>
                  <a:lnTo>
                    <a:pt x="288886" y="10198"/>
                  </a:lnTo>
                  <a:lnTo>
                    <a:pt x="288886" y="44856"/>
                  </a:lnTo>
                  <a:lnTo>
                    <a:pt x="239153" y="44856"/>
                  </a:lnTo>
                  <a:lnTo>
                    <a:pt x="239153" y="43700"/>
                  </a:lnTo>
                  <a:lnTo>
                    <a:pt x="240322" y="38887"/>
                  </a:lnTo>
                  <a:lnTo>
                    <a:pt x="244983" y="30708"/>
                  </a:lnTo>
                  <a:lnTo>
                    <a:pt x="248132" y="27597"/>
                  </a:lnTo>
                  <a:lnTo>
                    <a:pt x="256070" y="23291"/>
                  </a:lnTo>
                  <a:lnTo>
                    <a:pt x="260527" y="22225"/>
                  </a:lnTo>
                  <a:lnTo>
                    <a:pt x="270256" y="22225"/>
                  </a:lnTo>
                  <a:lnTo>
                    <a:pt x="288886" y="44856"/>
                  </a:lnTo>
                  <a:lnTo>
                    <a:pt x="288886" y="10198"/>
                  </a:lnTo>
                  <a:lnTo>
                    <a:pt x="285292" y="8509"/>
                  </a:lnTo>
                  <a:lnTo>
                    <a:pt x="279260" y="6654"/>
                  </a:lnTo>
                  <a:lnTo>
                    <a:pt x="272707" y="5549"/>
                  </a:lnTo>
                  <a:lnTo>
                    <a:pt x="265671" y="5181"/>
                  </a:lnTo>
                  <a:lnTo>
                    <a:pt x="256768" y="5181"/>
                  </a:lnTo>
                  <a:lnTo>
                    <a:pt x="221310" y="30060"/>
                  </a:lnTo>
                  <a:lnTo>
                    <a:pt x="216344" y="55054"/>
                  </a:lnTo>
                  <a:lnTo>
                    <a:pt x="216738" y="62103"/>
                  </a:lnTo>
                  <a:lnTo>
                    <a:pt x="239153" y="98475"/>
                  </a:lnTo>
                  <a:lnTo>
                    <a:pt x="264642" y="104902"/>
                  </a:lnTo>
                  <a:lnTo>
                    <a:pt x="273265" y="104902"/>
                  </a:lnTo>
                  <a:lnTo>
                    <a:pt x="307035" y="86423"/>
                  </a:lnTo>
                  <a:lnTo>
                    <a:pt x="311899" y="79146"/>
                  </a:lnTo>
                  <a:lnTo>
                    <a:pt x="292785" y="71259"/>
                  </a:lnTo>
                  <a:lnTo>
                    <a:pt x="291007" y="74307"/>
                  </a:lnTo>
                  <a:lnTo>
                    <a:pt x="288823" y="76962"/>
                  </a:lnTo>
                  <a:lnTo>
                    <a:pt x="283603" y="81546"/>
                  </a:lnTo>
                  <a:lnTo>
                    <a:pt x="280631" y="83312"/>
                  </a:lnTo>
                  <a:lnTo>
                    <a:pt x="273913" y="85801"/>
                  </a:lnTo>
                  <a:lnTo>
                    <a:pt x="270052" y="86423"/>
                  </a:lnTo>
                  <a:lnTo>
                    <a:pt x="260324" y="86423"/>
                  </a:lnTo>
                  <a:lnTo>
                    <a:pt x="238747" y="62103"/>
                  </a:lnTo>
                  <a:lnTo>
                    <a:pt x="238747" y="60248"/>
                  </a:lnTo>
                  <a:lnTo>
                    <a:pt x="312508" y="60248"/>
                  </a:lnTo>
                  <a:lnTo>
                    <a:pt x="312788" y="58991"/>
                  </a:lnTo>
                  <a:lnTo>
                    <a:pt x="312928" y="57848"/>
                  </a:lnTo>
                  <a:close/>
                </a:path>
                <a:path w="588009" h="148590">
                  <a:moveTo>
                    <a:pt x="412788" y="28321"/>
                  </a:moveTo>
                  <a:lnTo>
                    <a:pt x="381139" y="4978"/>
                  </a:lnTo>
                  <a:lnTo>
                    <a:pt x="364832" y="4978"/>
                  </a:lnTo>
                  <a:lnTo>
                    <a:pt x="357301" y="6223"/>
                  </a:lnTo>
                  <a:lnTo>
                    <a:pt x="344157" y="11214"/>
                  </a:lnTo>
                  <a:lnTo>
                    <a:pt x="338734" y="13779"/>
                  </a:lnTo>
                  <a:lnTo>
                    <a:pt x="334492" y="16408"/>
                  </a:lnTo>
                  <a:lnTo>
                    <a:pt x="343331" y="32410"/>
                  </a:lnTo>
                  <a:lnTo>
                    <a:pt x="344843" y="31445"/>
                  </a:lnTo>
                  <a:lnTo>
                    <a:pt x="347002" y="30213"/>
                  </a:lnTo>
                  <a:lnTo>
                    <a:pt x="352615" y="27317"/>
                  </a:lnTo>
                  <a:lnTo>
                    <a:pt x="355930" y="26022"/>
                  </a:lnTo>
                  <a:lnTo>
                    <a:pt x="363601" y="23812"/>
                  </a:lnTo>
                  <a:lnTo>
                    <a:pt x="367779" y="23266"/>
                  </a:lnTo>
                  <a:lnTo>
                    <a:pt x="377507" y="23266"/>
                  </a:lnTo>
                  <a:lnTo>
                    <a:pt x="381927" y="24472"/>
                  </a:lnTo>
                  <a:lnTo>
                    <a:pt x="389191" y="29311"/>
                  </a:lnTo>
                  <a:lnTo>
                    <a:pt x="390994" y="32766"/>
                  </a:lnTo>
                  <a:lnTo>
                    <a:pt x="390994" y="50380"/>
                  </a:lnTo>
                  <a:lnTo>
                    <a:pt x="390994" y="62966"/>
                  </a:lnTo>
                  <a:lnTo>
                    <a:pt x="390994" y="65036"/>
                  </a:lnTo>
                  <a:lnTo>
                    <a:pt x="390994" y="70573"/>
                  </a:lnTo>
                  <a:lnTo>
                    <a:pt x="389902" y="74993"/>
                  </a:lnTo>
                  <a:lnTo>
                    <a:pt x="385521" y="81635"/>
                  </a:lnTo>
                  <a:lnTo>
                    <a:pt x="382511" y="84061"/>
                  </a:lnTo>
                  <a:lnTo>
                    <a:pt x="374840" y="87109"/>
                  </a:lnTo>
                  <a:lnTo>
                    <a:pt x="370522" y="87871"/>
                  </a:lnTo>
                  <a:lnTo>
                    <a:pt x="362445" y="87871"/>
                  </a:lnTo>
                  <a:lnTo>
                    <a:pt x="348272" y="77482"/>
                  </a:lnTo>
                  <a:lnTo>
                    <a:pt x="348272" y="71247"/>
                  </a:lnTo>
                  <a:lnTo>
                    <a:pt x="364972" y="58381"/>
                  </a:lnTo>
                  <a:lnTo>
                    <a:pt x="375386" y="58381"/>
                  </a:lnTo>
                  <a:lnTo>
                    <a:pt x="380453" y="59093"/>
                  </a:lnTo>
                  <a:lnTo>
                    <a:pt x="389216" y="62001"/>
                  </a:lnTo>
                  <a:lnTo>
                    <a:pt x="390994" y="62966"/>
                  </a:lnTo>
                  <a:lnTo>
                    <a:pt x="390994" y="50380"/>
                  </a:lnTo>
                  <a:lnTo>
                    <a:pt x="388950" y="49098"/>
                  </a:lnTo>
                  <a:lnTo>
                    <a:pt x="385356" y="47498"/>
                  </a:lnTo>
                  <a:lnTo>
                    <a:pt x="376720" y="44729"/>
                  </a:lnTo>
                  <a:lnTo>
                    <a:pt x="371830" y="44043"/>
                  </a:lnTo>
                  <a:lnTo>
                    <a:pt x="358127" y="44043"/>
                  </a:lnTo>
                  <a:lnTo>
                    <a:pt x="325869" y="68910"/>
                  </a:lnTo>
                  <a:lnTo>
                    <a:pt x="325869" y="81915"/>
                  </a:lnTo>
                  <a:lnTo>
                    <a:pt x="352793" y="104902"/>
                  </a:lnTo>
                  <a:lnTo>
                    <a:pt x="365518" y="104902"/>
                  </a:lnTo>
                  <a:lnTo>
                    <a:pt x="371475" y="103771"/>
                  </a:lnTo>
                  <a:lnTo>
                    <a:pt x="382168" y="99199"/>
                  </a:lnTo>
                  <a:lnTo>
                    <a:pt x="386410" y="95885"/>
                  </a:lnTo>
                  <a:lnTo>
                    <a:pt x="390994" y="89535"/>
                  </a:lnTo>
                  <a:lnTo>
                    <a:pt x="390994" y="102844"/>
                  </a:lnTo>
                  <a:lnTo>
                    <a:pt x="412788" y="102844"/>
                  </a:lnTo>
                  <a:lnTo>
                    <a:pt x="412788" y="67525"/>
                  </a:lnTo>
                  <a:lnTo>
                    <a:pt x="412788" y="28321"/>
                  </a:lnTo>
                  <a:close/>
                </a:path>
                <a:path w="588009" h="148590">
                  <a:moveTo>
                    <a:pt x="485508" y="7429"/>
                  </a:moveTo>
                  <a:lnTo>
                    <a:pt x="425729" y="7429"/>
                  </a:lnTo>
                  <a:lnTo>
                    <a:pt x="425729" y="11239"/>
                  </a:lnTo>
                  <a:lnTo>
                    <a:pt x="425729" y="26479"/>
                  </a:lnTo>
                  <a:lnTo>
                    <a:pt x="444830" y="26479"/>
                  </a:lnTo>
                  <a:lnTo>
                    <a:pt x="444830" y="102831"/>
                  </a:lnTo>
                  <a:lnTo>
                    <a:pt x="466610" y="102831"/>
                  </a:lnTo>
                  <a:lnTo>
                    <a:pt x="466610" y="27000"/>
                  </a:lnTo>
                  <a:lnTo>
                    <a:pt x="485508" y="27000"/>
                  </a:lnTo>
                  <a:lnTo>
                    <a:pt x="485508" y="11430"/>
                  </a:lnTo>
                  <a:lnTo>
                    <a:pt x="466610" y="11430"/>
                  </a:lnTo>
                  <a:lnTo>
                    <a:pt x="444830" y="11430"/>
                  </a:lnTo>
                  <a:lnTo>
                    <a:pt x="444830" y="11239"/>
                  </a:lnTo>
                  <a:lnTo>
                    <a:pt x="485508" y="11239"/>
                  </a:lnTo>
                  <a:lnTo>
                    <a:pt x="485508" y="7429"/>
                  </a:lnTo>
                  <a:close/>
                </a:path>
                <a:path w="588009" h="148590">
                  <a:moveTo>
                    <a:pt x="587425" y="0"/>
                  </a:moveTo>
                  <a:lnTo>
                    <a:pt x="523316" y="61988"/>
                  </a:lnTo>
                  <a:lnTo>
                    <a:pt x="523316" y="7264"/>
                  </a:lnTo>
                  <a:lnTo>
                    <a:pt x="501535" y="7264"/>
                  </a:lnTo>
                  <a:lnTo>
                    <a:pt x="501535" y="110096"/>
                  </a:lnTo>
                  <a:lnTo>
                    <a:pt x="565645" y="48107"/>
                  </a:lnTo>
                  <a:lnTo>
                    <a:pt x="565645" y="102844"/>
                  </a:lnTo>
                  <a:lnTo>
                    <a:pt x="587425" y="102844"/>
                  </a:lnTo>
                  <a:lnTo>
                    <a:pt x="587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973948" y="9539275"/>
              <a:ext cx="77463" cy="95578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071754" y="9539269"/>
              <a:ext cx="91840" cy="95578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184753" y="9537194"/>
              <a:ext cx="364095" cy="99724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8862195" y="9532005"/>
              <a:ext cx="85882" cy="110101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278707" y="9769444"/>
              <a:ext cx="1579221" cy="148559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2869222" y="9776720"/>
              <a:ext cx="211454" cy="99695"/>
            </a:xfrm>
            <a:custGeom>
              <a:avLst/>
              <a:gdLst/>
              <a:ahLst/>
              <a:cxnLst/>
              <a:rect l="l" t="t" r="r" b="b"/>
              <a:pathLst>
                <a:path w="211455" h="99695">
                  <a:moveTo>
                    <a:pt x="59791" y="215"/>
                  </a:moveTo>
                  <a:lnTo>
                    <a:pt x="0" y="215"/>
                  </a:lnTo>
                  <a:lnTo>
                    <a:pt x="0" y="4025"/>
                  </a:lnTo>
                  <a:lnTo>
                    <a:pt x="0" y="19265"/>
                  </a:lnTo>
                  <a:lnTo>
                    <a:pt x="19113" y="19265"/>
                  </a:lnTo>
                  <a:lnTo>
                    <a:pt x="19113" y="95580"/>
                  </a:lnTo>
                  <a:lnTo>
                    <a:pt x="40894" y="95580"/>
                  </a:lnTo>
                  <a:lnTo>
                    <a:pt x="40894" y="19735"/>
                  </a:lnTo>
                  <a:lnTo>
                    <a:pt x="59791" y="19735"/>
                  </a:lnTo>
                  <a:lnTo>
                    <a:pt x="59791" y="4165"/>
                  </a:lnTo>
                  <a:lnTo>
                    <a:pt x="40894" y="4165"/>
                  </a:lnTo>
                  <a:lnTo>
                    <a:pt x="19113" y="4165"/>
                  </a:lnTo>
                  <a:lnTo>
                    <a:pt x="19113" y="4025"/>
                  </a:lnTo>
                  <a:lnTo>
                    <a:pt x="59791" y="4025"/>
                  </a:lnTo>
                  <a:lnTo>
                    <a:pt x="59791" y="215"/>
                  </a:lnTo>
                  <a:close/>
                </a:path>
                <a:path w="211455" h="99695">
                  <a:moveTo>
                    <a:pt x="154927" y="54165"/>
                  </a:moveTo>
                  <a:lnTo>
                    <a:pt x="133350" y="36410"/>
                  </a:lnTo>
                  <a:lnTo>
                    <a:pt x="133350" y="60261"/>
                  </a:lnTo>
                  <a:lnTo>
                    <a:pt x="133350" y="67043"/>
                  </a:lnTo>
                  <a:lnTo>
                    <a:pt x="121437" y="77089"/>
                  </a:lnTo>
                  <a:lnTo>
                    <a:pt x="97802" y="77089"/>
                  </a:lnTo>
                  <a:lnTo>
                    <a:pt x="97802" y="51536"/>
                  </a:lnTo>
                  <a:lnTo>
                    <a:pt x="123215" y="51536"/>
                  </a:lnTo>
                  <a:lnTo>
                    <a:pt x="127012" y="52641"/>
                  </a:lnTo>
                  <a:lnTo>
                    <a:pt x="132080" y="57086"/>
                  </a:lnTo>
                  <a:lnTo>
                    <a:pt x="133350" y="60261"/>
                  </a:lnTo>
                  <a:lnTo>
                    <a:pt x="133350" y="36410"/>
                  </a:lnTo>
                  <a:lnTo>
                    <a:pt x="127406" y="35153"/>
                  </a:lnTo>
                  <a:lnTo>
                    <a:pt x="120408" y="34709"/>
                  </a:lnTo>
                  <a:lnTo>
                    <a:pt x="97802" y="34709"/>
                  </a:lnTo>
                  <a:lnTo>
                    <a:pt x="97802" y="0"/>
                  </a:lnTo>
                  <a:lnTo>
                    <a:pt x="75399" y="0"/>
                  </a:lnTo>
                  <a:lnTo>
                    <a:pt x="75399" y="95580"/>
                  </a:lnTo>
                  <a:lnTo>
                    <a:pt x="91020" y="95580"/>
                  </a:lnTo>
                  <a:lnTo>
                    <a:pt x="97802" y="95580"/>
                  </a:lnTo>
                  <a:lnTo>
                    <a:pt x="126987" y="95580"/>
                  </a:lnTo>
                  <a:lnTo>
                    <a:pt x="132867" y="94399"/>
                  </a:lnTo>
                  <a:lnTo>
                    <a:pt x="143281" y="89700"/>
                  </a:lnTo>
                  <a:lnTo>
                    <a:pt x="147396" y="86207"/>
                  </a:lnTo>
                  <a:lnTo>
                    <a:pt x="153416" y="76923"/>
                  </a:lnTo>
                  <a:lnTo>
                    <a:pt x="154927" y="71196"/>
                  </a:lnTo>
                  <a:lnTo>
                    <a:pt x="154927" y="54165"/>
                  </a:lnTo>
                  <a:close/>
                </a:path>
                <a:path w="211455" h="99695">
                  <a:moveTo>
                    <a:pt x="211416" y="80975"/>
                  </a:moveTo>
                  <a:lnTo>
                    <a:pt x="210045" y="77546"/>
                  </a:lnTo>
                  <a:lnTo>
                    <a:pt x="204571" y="71869"/>
                  </a:lnTo>
                  <a:lnTo>
                    <a:pt x="201079" y="70446"/>
                  </a:lnTo>
                  <a:lnTo>
                    <a:pt x="192862" y="70446"/>
                  </a:lnTo>
                  <a:lnTo>
                    <a:pt x="189471" y="71869"/>
                  </a:lnTo>
                  <a:lnTo>
                    <a:pt x="186664" y="74701"/>
                  </a:lnTo>
                  <a:lnTo>
                    <a:pt x="183845" y="77546"/>
                  </a:lnTo>
                  <a:lnTo>
                    <a:pt x="182460" y="80975"/>
                  </a:lnTo>
                  <a:lnTo>
                    <a:pt x="182460" y="88874"/>
                  </a:lnTo>
                  <a:lnTo>
                    <a:pt x="183845" y="92265"/>
                  </a:lnTo>
                  <a:lnTo>
                    <a:pt x="189471" y="98069"/>
                  </a:lnTo>
                  <a:lnTo>
                    <a:pt x="192862" y="99529"/>
                  </a:lnTo>
                  <a:lnTo>
                    <a:pt x="201079" y="99529"/>
                  </a:lnTo>
                  <a:lnTo>
                    <a:pt x="204571" y="98069"/>
                  </a:lnTo>
                  <a:lnTo>
                    <a:pt x="210045" y="92265"/>
                  </a:lnTo>
                  <a:lnTo>
                    <a:pt x="211416" y="88874"/>
                  </a:lnTo>
                  <a:lnTo>
                    <a:pt x="211416" y="80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8223864" y="679648"/>
              <a:ext cx="1185762" cy="10398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4"/>
                  </a:lnTo>
                  <a:lnTo>
                    <a:pt x="5325402" y="10347357"/>
                  </a:lnTo>
                  <a:lnTo>
                    <a:pt x="5364143" y="10325876"/>
                  </a:lnTo>
                  <a:lnTo>
                    <a:pt x="5399301" y="10299348"/>
                  </a:lnTo>
                  <a:lnTo>
                    <a:pt x="5430387" y="10268262"/>
                  </a:lnTo>
                  <a:lnTo>
                    <a:pt x="5456914" y="10233105"/>
                  </a:lnTo>
                  <a:lnTo>
                    <a:pt x="5478395" y="10194364"/>
                  </a:lnTo>
                  <a:lnTo>
                    <a:pt x="5494342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2" y="224119"/>
                  </a:lnTo>
                  <a:lnTo>
                    <a:pt x="5478395" y="182282"/>
                  </a:lnTo>
                  <a:lnTo>
                    <a:pt x="5456914" y="143541"/>
                  </a:lnTo>
                  <a:lnTo>
                    <a:pt x="5430387" y="108384"/>
                  </a:lnTo>
                  <a:lnTo>
                    <a:pt x="5399301" y="77298"/>
                  </a:lnTo>
                  <a:lnTo>
                    <a:pt x="5364143" y="50771"/>
                  </a:lnTo>
                  <a:lnTo>
                    <a:pt x="5325402" y="29290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251" y="4858491"/>
              <a:ext cx="5507685" cy="59788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9918" y="6419044"/>
            <a:ext cx="1958332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 err="1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Jost Thin"/>
                <a:cs typeface="Jost Thin"/>
              </a:rPr>
              <a:t> </a:t>
            </a:r>
            <a:r>
              <a:rPr sz="1600" b="0" dirty="0" err="1" smtClean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</a:t>
            </a:r>
            <a:r>
              <a:rPr lang="ru-RU" sz="1600" b="0" dirty="0" smtClean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й цвет</a:t>
            </a:r>
            <a:endParaRPr sz="1600" dirty="0">
              <a:latin typeface="Jost Thin"/>
              <a:cs typeface="Jost Thi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8250" y="8756969"/>
            <a:ext cx="69608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11119" y="8756969"/>
            <a:ext cx="46285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82191" y="8756969"/>
            <a:ext cx="90590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13962" y="743432"/>
            <a:ext cx="4608902" cy="7905518"/>
            <a:chOff x="1013962" y="743432"/>
            <a:chExt cx="4608902" cy="7905518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7807" y="743432"/>
              <a:ext cx="3392567" cy="339256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38368" y="7046207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0" y="458681"/>
                  </a:lnTo>
                  <a:lnTo>
                    <a:pt x="19410" y="465065"/>
                  </a:lnTo>
                  <a:lnTo>
                    <a:pt x="31228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40"/>
                  </a:lnTo>
                  <a:lnTo>
                    <a:pt x="469127" y="31223"/>
                  </a:lnTo>
                  <a:lnTo>
                    <a:pt x="465065" y="19409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293B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13962" y="702180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00"/>
                  </a:lnTo>
                  <a:lnTo>
                    <a:pt x="1423" y="439323"/>
                  </a:lnTo>
                  <a:lnTo>
                    <a:pt x="5485" y="451140"/>
                  </a:lnTo>
                  <a:lnTo>
                    <a:pt x="11869" y="461650"/>
                  </a:lnTo>
                  <a:lnTo>
                    <a:pt x="20261" y="470551"/>
                  </a:lnTo>
                  <a:lnTo>
                    <a:pt x="470551" y="20261"/>
                  </a:lnTo>
                  <a:lnTo>
                    <a:pt x="461651" y="11869"/>
                  </a:lnTo>
                  <a:lnTo>
                    <a:pt x="451142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A3A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87562" y="7046207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0" y="458681"/>
                  </a:lnTo>
                  <a:lnTo>
                    <a:pt x="19410" y="465065"/>
                  </a:lnTo>
                  <a:lnTo>
                    <a:pt x="31228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40"/>
                  </a:lnTo>
                  <a:lnTo>
                    <a:pt x="469127" y="31223"/>
                  </a:lnTo>
                  <a:lnTo>
                    <a:pt x="465065" y="19409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514D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63157" y="702180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00"/>
                  </a:lnTo>
                  <a:lnTo>
                    <a:pt x="1423" y="439323"/>
                  </a:lnTo>
                  <a:lnTo>
                    <a:pt x="5485" y="451140"/>
                  </a:lnTo>
                  <a:lnTo>
                    <a:pt x="11869" y="461650"/>
                  </a:lnTo>
                  <a:lnTo>
                    <a:pt x="20261" y="470551"/>
                  </a:lnTo>
                  <a:lnTo>
                    <a:pt x="470551" y="20261"/>
                  </a:lnTo>
                  <a:lnTo>
                    <a:pt x="461651" y="11869"/>
                  </a:lnTo>
                  <a:lnTo>
                    <a:pt x="451142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A3A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26286" y="7046207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0" y="458681"/>
                  </a:lnTo>
                  <a:lnTo>
                    <a:pt x="19410" y="465065"/>
                  </a:lnTo>
                  <a:lnTo>
                    <a:pt x="31228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40"/>
                  </a:lnTo>
                  <a:lnTo>
                    <a:pt x="469127" y="31223"/>
                  </a:lnTo>
                  <a:lnTo>
                    <a:pt x="465065" y="19409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1A1B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01881" y="702180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00"/>
                  </a:lnTo>
                  <a:lnTo>
                    <a:pt x="1423" y="439323"/>
                  </a:lnTo>
                  <a:lnTo>
                    <a:pt x="5485" y="451140"/>
                  </a:lnTo>
                  <a:lnTo>
                    <a:pt x="11869" y="461650"/>
                  </a:lnTo>
                  <a:lnTo>
                    <a:pt x="20261" y="470551"/>
                  </a:lnTo>
                  <a:lnTo>
                    <a:pt x="470551" y="20261"/>
                  </a:lnTo>
                  <a:lnTo>
                    <a:pt x="461651" y="11869"/>
                  </a:lnTo>
                  <a:lnTo>
                    <a:pt x="451142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A3A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4338" y="6680424"/>
              <a:ext cx="1968526" cy="196852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410373" y="10022131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7"/>
              </a:rPr>
              <a:t>24747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13962" y="9083675"/>
            <a:ext cx="4694688" cy="68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" r="75475"/>
          <a:stretch/>
        </p:blipFill>
        <p:spPr>
          <a:xfrm>
            <a:off x="1119106" y="8931275"/>
            <a:ext cx="1219200" cy="11553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4"/>
                  </a:lnTo>
                  <a:lnTo>
                    <a:pt x="5325402" y="10347357"/>
                  </a:lnTo>
                  <a:lnTo>
                    <a:pt x="5364143" y="10325876"/>
                  </a:lnTo>
                  <a:lnTo>
                    <a:pt x="5399301" y="10299348"/>
                  </a:lnTo>
                  <a:lnTo>
                    <a:pt x="5430387" y="10268262"/>
                  </a:lnTo>
                  <a:lnTo>
                    <a:pt x="5456914" y="10233105"/>
                  </a:lnTo>
                  <a:lnTo>
                    <a:pt x="5478395" y="10194364"/>
                  </a:lnTo>
                  <a:lnTo>
                    <a:pt x="5494342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251" y="4858490"/>
              <a:ext cx="5507685" cy="59788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13292" y="6419044"/>
            <a:ext cx="1944958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Jost Thin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Jost Thin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8250" y="8767439"/>
            <a:ext cx="706559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11118" y="8767439"/>
            <a:ext cx="46982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82192" y="8767439"/>
            <a:ext cx="919532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41786" y="10011660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5"/>
              </a:rPr>
              <a:t>24745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02045" y="1047088"/>
            <a:ext cx="4031615" cy="7623175"/>
            <a:chOff x="1602045" y="1047088"/>
            <a:chExt cx="4031615" cy="762317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02045" y="1047088"/>
              <a:ext cx="3047027" cy="30470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64809" y="6701366"/>
              <a:ext cx="1968526" cy="1968526"/>
            </a:xfrm>
            <a:prstGeom prst="rect">
              <a:avLst/>
            </a:prstGeom>
          </p:spPr>
        </p:pic>
      </p:grpSp>
      <p:sp>
        <p:nvSpPr>
          <p:cNvPr id="15" name="Прямоугольник 14"/>
          <p:cNvSpPr/>
          <p:nvPr/>
        </p:nvSpPr>
        <p:spPr>
          <a:xfrm>
            <a:off x="1212850" y="9083675"/>
            <a:ext cx="4495800" cy="5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7403" b="4868"/>
          <a:stretch/>
        </p:blipFill>
        <p:spPr>
          <a:xfrm>
            <a:off x="1149469" y="8848636"/>
            <a:ext cx="1130182" cy="10874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1" r="40246" b="4868"/>
          <a:stretch/>
        </p:blipFill>
        <p:spPr>
          <a:xfrm>
            <a:off x="2433215" y="8874839"/>
            <a:ext cx="1585490" cy="10874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19697" y="8874839"/>
            <a:ext cx="1904999" cy="10874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6"/>
            <a:ext cx="20104100" cy="11308715"/>
            <a:chOff x="0" y="146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362"/>
              <a:ext cx="20104099" cy="1130119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46"/>
              <a:ext cx="6428285" cy="11308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20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4"/>
                  </a:lnTo>
                  <a:lnTo>
                    <a:pt x="5325402" y="10347357"/>
                  </a:lnTo>
                  <a:lnTo>
                    <a:pt x="5364143" y="10325876"/>
                  </a:lnTo>
                  <a:lnTo>
                    <a:pt x="5399301" y="10299348"/>
                  </a:lnTo>
                  <a:lnTo>
                    <a:pt x="5430387" y="10268262"/>
                  </a:lnTo>
                  <a:lnTo>
                    <a:pt x="5456914" y="10233105"/>
                  </a:lnTo>
                  <a:lnTo>
                    <a:pt x="5478395" y="10194364"/>
                  </a:lnTo>
                  <a:lnTo>
                    <a:pt x="5494342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6146"/>
              <a:ext cx="6565245" cy="71724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0722" y="4858635"/>
              <a:ext cx="5507685" cy="59788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9918" y="6419069"/>
            <a:ext cx="1889332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8250" y="8767460"/>
            <a:ext cx="71703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1118" y="8767460"/>
            <a:ext cx="47678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2191" y="8767460"/>
            <a:ext cx="933159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12516" y="900506"/>
            <a:ext cx="4031615" cy="7769859"/>
            <a:chOff x="1612516" y="900506"/>
            <a:chExt cx="4031615" cy="7769859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12516" y="900506"/>
              <a:ext cx="3193620" cy="319360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75280" y="6701511"/>
              <a:ext cx="1968526" cy="196852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441786" y="10011804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8"/>
              </a:rPr>
              <a:t>24750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36650" y="9083675"/>
            <a:ext cx="4507156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0" y="8997363"/>
            <a:ext cx="1377815" cy="73158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433311" cy="11308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4"/>
                  </a:lnTo>
                  <a:lnTo>
                    <a:pt x="5325407" y="10347357"/>
                  </a:lnTo>
                  <a:lnTo>
                    <a:pt x="5364148" y="10325876"/>
                  </a:lnTo>
                  <a:lnTo>
                    <a:pt x="5399305" y="10299348"/>
                  </a:lnTo>
                  <a:lnTo>
                    <a:pt x="5430390" y="10268262"/>
                  </a:lnTo>
                  <a:lnTo>
                    <a:pt x="5456917" y="10233105"/>
                  </a:lnTo>
                  <a:lnTo>
                    <a:pt x="5478397" y="10194364"/>
                  </a:lnTo>
                  <a:lnTo>
                    <a:pt x="5494343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3" y="224119"/>
                  </a:lnTo>
                  <a:lnTo>
                    <a:pt x="5478397" y="182282"/>
                  </a:lnTo>
                  <a:lnTo>
                    <a:pt x="5456917" y="143541"/>
                  </a:lnTo>
                  <a:lnTo>
                    <a:pt x="5430390" y="108384"/>
                  </a:lnTo>
                  <a:lnTo>
                    <a:pt x="5399305" y="77298"/>
                  </a:lnTo>
                  <a:lnTo>
                    <a:pt x="5364148" y="50771"/>
                  </a:lnTo>
                  <a:lnTo>
                    <a:pt x="5325407" y="29290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0251" y="4858490"/>
              <a:ext cx="5507685" cy="59788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10388" y="6419044"/>
            <a:ext cx="1947861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8250" y="8756969"/>
            <a:ext cx="69300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11118" y="8756969"/>
            <a:ext cx="46080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82192" y="8756969"/>
            <a:ext cx="901886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41786" y="10022131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7"/>
              </a:rPr>
              <a:t>24749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444982" y="764374"/>
            <a:ext cx="4251325" cy="7842884"/>
            <a:chOff x="1444982" y="764374"/>
            <a:chExt cx="4251325" cy="7842884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4982" y="764374"/>
              <a:ext cx="3518217" cy="351821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653751" y="5556920"/>
              <a:ext cx="763270" cy="349250"/>
            </a:xfrm>
            <a:custGeom>
              <a:avLst/>
              <a:gdLst/>
              <a:ahLst/>
              <a:cxnLst/>
              <a:rect l="l" t="t" r="r" b="b"/>
              <a:pathLst>
                <a:path w="763270" h="349250">
                  <a:moveTo>
                    <a:pt x="681476" y="0"/>
                  </a:moveTo>
                  <a:lnTo>
                    <a:pt x="81201" y="0"/>
                  </a:lnTo>
                  <a:lnTo>
                    <a:pt x="49594" y="6381"/>
                  </a:lnTo>
                  <a:lnTo>
                    <a:pt x="23783" y="23783"/>
                  </a:lnTo>
                  <a:lnTo>
                    <a:pt x="6381" y="49594"/>
                  </a:lnTo>
                  <a:lnTo>
                    <a:pt x="0" y="81201"/>
                  </a:lnTo>
                  <a:lnTo>
                    <a:pt x="0" y="267457"/>
                  </a:lnTo>
                  <a:lnTo>
                    <a:pt x="6381" y="299065"/>
                  </a:lnTo>
                  <a:lnTo>
                    <a:pt x="23783" y="324876"/>
                  </a:lnTo>
                  <a:lnTo>
                    <a:pt x="49594" y="342278"/>
                  </a:lnTo>
                  <a:lnTo>
                    <a:pt x="81201" y="348659"/>
                  </a:lnTo>
                  <a:lnTo>
                    <a:pt x="681476" y="348659"/>
                  </a:lnTo>
                  <a:lnTo>
                    <a:pt x="713084" y="342278"/>
                  </a:lnTo>
                  <a:lnTo>
                    <a:pt x="738895" y="324876"/>
                  </a:lnTo>
                  <a:lnTo>
                    <a:pt x="756297" y="299065"/>
                  </a:lnTo>
                  <a:lnTo>
                    <a:pt x="762678" y="267457"/>
                  </a:lnTo>
                  <a:lnTo>
                    <a:pt x="762678" y="81201"/>
                  </a:lnTo>
                  <a:lnTo>
                    <a:pt x="756297" y="49594"/>
                  </a:lnTo>
                  <a:lnTo>
                    <a:pt x="738895" y="23783"/>
                  </a:lnTo>
                  <a:lnTo>
                    <a:pt x="713084" y="6381"/>
                  </a:lnTo>
                  <a:lnTo>
                    <a:pt x="681476" y="0"/>
                  </a:lnTo>
                  <a:close/>
                </a:path>
              </a:pathLst>
            </a:custGeom>
            <a:solidFill>
              <a:srgbClr val="2BB0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45997" y="5651220"/>
              <a:ext cx="146906" cy="1601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930927" y="5650807"/>
              <a:ext cx="393700" cy="160655"/>
            </a:xfrm>
            <a:custGeom>
              <a:avLst/>
              <a:gdLst/>
              <a:ahLst/>
              <a:cxnLst/>
              <a:rect l="l" t="t" r="r" b="b"/>
              <a:pathLst>
                <a:path w="393700" h="160654">
                  <a:moveTo>
                    <a:pt x="124002" y="130810"/>
                  </a:moveTo>
                  <a:lnTo>
                    <a:pt x="36804" y="130810"/>
                  </a:lnTo>
                  <a:lnTo>
                    <a:pt x="36804" y="93980"/>
                  </a:lnTo>
                  <a:lnTo>
                    <a:pt x="111175" y="93980"/>
                  </a:lnTo>
                  <a:lnTo>
                    <a:pt x="111175" y="64770"/>
                  </a:lnTo>
                  <a:lnTo>
                    <a:pt x="36804" y="64770"/>
                  </a:lnTo>
                  <a:lnTo>
                    <a:pt x="36804" y="30480"/>
                  </a:lnTo>
                  <a:lnTo>
                    <a:pt x="121018" y="30480"/>
                  </a:lnTo>
                  <a:lnTo>
                    <a:pt x="121018" y="0"/>
                  </a:lnTo>
                  <a:lnTo>
                    <a:pt x="0" y="0"/>
                  </a:lnTo>
                  <a:lnTo>
                    <a:pt x="0" y="30480"/>
                  </a:lnTo>
                  <a:lnTo>
                    <a:pt x="0" y="64770"/>
                  </a:lnTo>
                  <a:lnTo>
                    <a:pt x="0" y="93980"/>
                  </a:lnTo>
                  <a:lnTo>
                    <a:pt x="0" y="130810"/>
                  </a:lnTo>
                  <a:lnTo>
                    <a:pt x="0" y="160020"/>
                  </a:lnTo>
                  <a:lnTo>
                    <a:pt x="124002" y="160020"/>
                  </a:lnTo>
                  <a:lnTo>
                    <a:pt x="124002" y="130810"/>
                  </a:lnTo>
                  <a:close/>
                </a:path>
                <a:path w="393700" h="160654">
                  <a:moveTo>
                    <a:pt x="393293" y="419"/>
                  </a:moveTo>
                  <a:lnTo>
                    <a:pt x="357759" y="419"/>
                  </a:lnTo>
                  <a:lnTo>
                    <a:pt x="320484" y="113906"/>
                  </a:lnTo>
                  <a:lnTo>
                    <a:pt x="283870" y="419"/>
                  </a:lnTo>
                  <a:lnTo>
                    <a:pt x="249555" y="419"/>
                  </a:lnTo>
                  <a:lnTo>
                    <a:pt x="211810" y="113017"/>
                  </a:lnTo>
                  <a:lnTo>
                    <a:pt x="175653" y="419"/>
                  </a:lnTo>
                  <a:lnTo>
                    <a:pt x="137198" y="419"/>
                  </a:lnTo>
                  <a:lnTo>
                    <a:pt x="189852" y="160616"/>
                  </a:lnTo>
                  <a:lnTo>
                    <a:pt x="229438" y="160616"/>
                  </a:lnTo>
                  <a:lnTo>
                    <a:pt x="265811" y="52171"/>
                  </a:lnTo>
                  <a:lnTo>
                    <a:pt x="301066" y="160616"/>
                  </a:lnTo>
                  <a:lnTo>
                    <a:pt x="340893" y="160616"/>
                  </a:lnTo>
                  <a:lnTo>
                    <a:pt x="393293" y="4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27635" y="6638541"/>
              <a:ext cx="1968526" cy="1968526"/>
            </a:xfrm>
            <a:prstGeom prst="rect">
              <a:avLst/>
            </a:prstGeom>
          </p:spPr>
        </p:pic>
      </p:grpSp>
      <p:sp>
        <p:nvSpPr>
          <p:cNvPr id="20" name="Прямоугольник 19"/>
          <p:cNvSpPr/>
          <p:nvPr/>
        </p:nvSpPr>
        <p:spPr>
          <a:xfrm>
            <a:off x="1010388" y="8971770"/>
            <a:ext cx="4685773" cy="79770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96" y="9039314"/>
            <a:ext cx="1621677" cy="9449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94" y="0"/>
            <a:ext cx="20099020" cy="11308715"/>
            <a:chOff x="5694" y="0"/>
            <a:chExt cx="2009902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94" y="0"/>
              <a:ext cx="1390050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66612" y="0"/>
              <a:ext cx="6837488" cy="113085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41587" y="8319186"/>
            <a:ext cx="7730490" cy="137922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algn="just">
              <a:lnSpc>
                <a:spcPts val="2100"/>
              </a:lnSpc>
              <a:spcBef>
                <a:spcPts val="290"/>
              </a:spcBef>
            </a:pP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Áðåíä</a:t>
            </a:r>
            <a:r>
              <a:rPr sz="1850" spc="325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b="1" spc="45" dirty="0">
                <a:solidFill>
                  <a:srgbClr val="394074"/>
                </a:solidFill>
                <a:latin typeface="AvantGardeCTT"/>
                <a:cs typeface="AvantGardeCTT"/>
              </a:rPr>
              <a:t>THINKME</a:t>
            </a:r>
            <a:r>
              <a:rPr sz="1850" b="1" spc="325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ïðåäñòàâëÿåò</a:t>
            </a:r>
            <a:r>
              <a:rPr sz="1850" spc="330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ñîáîé</a:t>
            </a:r>
            <a:r>
              <a:rPr sz="1850" spc="325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÷åòûðå</a:t>
            </a:r>
            <a:r>
              <a:rPr sz="1850" spc="330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spc="40" dirty="0">
                <a:solidFill>
                  <a:srgbClr val="394074"/>
                </a:solidFill>
                <a:latin typeface="AvantGardeCTT"/>
                <a:cs typeface="AvantGardeCTT"/>
              </a:rPr>
              <a:t>êîëëåêöèè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áëîêíîòîâ</a:t>
            </a:r>
            <a:r>
              <a:rPr sz="1850" spc="12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850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åæåäíåâíèêîâ</a:t>
            </a:r>
            <a:r>
              <a:rPr sz="1850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ïîä</a:t>
            </a:r>
            <a:r>
              <a:rPr sz="1850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íàçâàíèÿìè</a:t>
            </a:r>
            <a:r>
              <a:rPr sz="1850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b="1" dirty="0">
                <a:solidFill>
                  <a:srgbClr val="394074"/>
                </a:solidFill>
                <a:latin typeface="AvantGardeCTT"/>
                <a:cs typeface="AvantGardeCTT"/>
              </a:rPr>
              <a:t>CONCEPT,</a:t>
            </a:r>
            <a:r>
              <a:rPr sz="1850" b="1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b="1" spc="40" dirty="0">
                <a:solidFill>
                  <a:srgbClr val="394074"/>
                </a:solidFill>
                <a:latin typeface="AvantGardeCTT"/>
                <a:cs typeface="AvantGardeCTT"/>
              </a:rPr>
              <a:t>ENOTE, </a:t>
            </a:r>
            <a:r>
              <a:rPr sz="1850" b="1" dirty="0">
                <a:solidFill>
                  <a:srgbClr val="394074"/>
                </a:solidFill>
                <a:latin typeface="AvantGardeCTT"/>
                <a:cs typeface="AvantGardeCTT"/>
              </a:rPr>
              <a:t>DAYS&amp;WEEKS</a:t>
            </a:r>
            <a:r>
              <a:rPr sz="1850" b="1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b="1" dirty="0">
                <a:solidFill>
                  <a:srgbClr val="394074"/>
                </a:solidFill>
                <a:latin typeface="AvantGardeCTT"/>
                <a:cs typeface="AvantGardeCTT"/>
              </a:rPr>
              <a:t>SIMPLY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.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Ïðè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ïîëíîé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èíäèâèäóàëüíîñòè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spc="40" dirty="0">
                <a:solidFill>
                  <a:srgbClr val="394074"/>
                </a:solidFill>
                <a:latin typeface="AvantGardeCTT"/>
                <a:cs typeface="AvantGardeCTT"/>
              </a:rPr>
              <a:t>êàæäîãî </a:t>
            </a:r>
            <a:r>
              <a:rPr sz="1850" spc="45" dirty="0">
                <a:solidFill>
                  <a:srgbClr val="394074"/>
                </a:solidFill>
                <a:latin typeface="AvantGardeCTT"/>
                <a:cs typeface="AvantGardeCTT"/>
              </a:rPr>
              <a:t>ïðîåêòà</a:t>
            </a:r>
            <a:r>
              <a:rPr sz="1850" spc="24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èõ</a:t>
            </a:r>
            <a:r>
              <a:rPr sz="1850" spc="24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îáúåäèíÿåò</a:t>
            </a:r>
            <a:r>
              <a:rPr sz="1850" spc="24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ýêîñèñòåìà,</a:t>
            </a:r>
            <a:r>
              <a:rPr sz="1850" spc="24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ãäå</a:t>
            </a:r>
            <a:r>
              <a:rPr sz="1850" spc="24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spc="40" dirty="0">
                <a:solidFill>
                  <a:srgbClr val="394074"/>
                </a:solidFill>
                <a:latin typeface="AvantGardeCTT"/>
                <a:cs typeface="AvantGardeCTT"/>
              </a:rPr>
              <a:t>êîíöåïòóàëüíîñòü,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òåõíîëîãèè,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äèçàéí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850" spc="36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ïðîñòîòà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ñóùåñòâóþò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â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spc="40" dirty="0">
                <a:solidFill>
                  <a:srgbClr val="394074"/>
                </a:solidFill>
                <a:latin typeface="AvantGardeCTT"/>
                <a:cs typeface="AvantGardeCTT"/>
              </a:rPr>
              <a:t>ãàðìîíèè.</a:t>
            </a:r>
            <a:endParaRPr sz="1850">
              <a:latin typeface="AvantGardeCTT"/>
              <a:cs typeface="AvantGardeCT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" y="650107"/>
            <a:ext cx="19413220" cy="4721860"/>
            <a:chOff x="1" y="650107"/>
            <a:chExt cx="19413220" cy="4721860"/>
          </a:xfrm>
        </p:grpSpPr>
        <p:sp>
          <p:nvSpPr>
            <p:cNvPr id="7" name="object 7"/>
            <p:cNvSpPr/>
            <p:nvPr/>
          </p:nvSpPr>
          <p:spPr>
            <a:xfrm>
              <a:off x="18223609" y="650107"/>
              <a:ext cx="1056640" cy="935990"/>
            </a:xfrm>
            <a:custGeom>
              <a:avLst/>
              <a:gdLst/>
              <a:ahLst/>
              <a:cxnLst/>
              <a:rect l="l" t="t" r="r" b="b"/>
              <a:pathLst>
                <a:path w="1056640" h="935990">
                  <a:moveTo>
                    <a:pt x="516628" y="0"/>
                  </a:moveTo>
                  <a:lnTo>
                    <a:pt x="466851" y="1270"/>
                  </a:lnTo>
                  <a:lnTo>
                    <a:pt x="418698" y="6350"/>
                  </a:lnTo>
                  <a:lnTo>
                    <a:pt x="373098" y="12700"/>
                  </a:lnTo>
                  <a:lnTo>
                    <a:pt x="330978" y="24130"/>
                  </a:lnTo>
                  <a:lnTo>
                    <a:pt x="288689" y="39370"/>
                  </a:lnTo>
                  <a:lnTo>
                    <a:pt x="247322" y="59690"/>
                  </a:lnTo>
                  <a:lnTo>
                    <a:pt x="207401" y="83820"/>
                  </a:lnTo>
                  <a:lnTo>
                    <a:pt x="169452" y="111760"/>
                  </a:lnTo>
                  <a:lnTo>
                    <a:pt x="134001" y="143510"/>
                  </a:lnTo>
                  <a:lnTo>
                    <a:pt x="101572" y="179070"/>
                  </a:lnTo>
                  <a:lnTo>
                    <a:pt x="72691" y="215900"/>
                  </a:lnTo>
                  <a:lnTo>
                    <a:pt x="47883" y="255270"/>
                  </a:lnTo>
                  <a:lnTo>
                    <a:pt x="27673" y="297180"/>
                  </a:lnTo>
                  <a:lnTo>
                    <a:pt x="12588" y="339090"/>
                  </a:lnTo>
                  <a:lnTo>
                    <a:pt x="3151" y="382270"/>
                  </a:lnTo>
                  <a:lnTo>
                    <a:pt x="75" y="424180"/>
                  </a:lnTo>
                  <a:lnTo>
                    <a:pt x="0" y="438150"/>
                  </a:lnTo>
                  <a:lnTo>
                    <a:pt x="4864" y="494030"/>
                  </a:lnTo>
                  <a:lnTo>
                    <a:pt x="18362" y="542290"/>
                  </a:lnTo>
                  <a:lnTo>
                    <a:pt x="38245" y="582930"/>
                  </a:lnTo>
                  <a:lnTo>
                    <a:pt x="62374" y="619760"/>
                  </a:lnTo>
                  <a:lnTo>
                    <a:pt x="88610" y="652780"/>
                  </a:lnTo>
                  <a:lnTo>
                    <a:pt x="114814" y="684530"/>
                  </a:lnTo>
                  <a:lnTo>
                    <a:pt x="138848" y="717550"/>
                  </a:lnTo>
                  <a:lnTo>
                    <a:pt x="81059" y="913130"/>
                  </a:lnTo>
                  <a:lnTo>
                    <a:pt x="77798" y="928370"/>
                  </a:lnTo>
                  <a:lnTo>
                    <a:pt x="80222" y="935990"/>
                  </a:lnTo>
                  <a:lnTo>
                    <a:pt x="88716" y="935990"/>
                  </a:lnTo>
                  <a:lnTo>
                    <a:pt x="103666" y="928370"/>
                  </a:lnTo>
                  <a:lnTo>
                    <a:pt x="163883" y="875030"/>
                  </a:lnTo>
                  <a:lnTo>
                    <a:pt x="120356" y="875030"/>
                  </a:lnTo>
                  <a:lnTo>
                    <a:pt x="130559" y="838200"/>
                  </a:lnTo>
                  <a:lnTo>
                    <a:pt x="143025" y="802640"/>
                  </a:lnTo>
                  <a:lnTo>
                    <a:pt x="155394" y="768350"/>
                  </a:lnTo>
                  <a:lnTo>
                    <a:pt x="165308" y="736600"/>
                  </a:lnTo>
                  <a:lnTo>
                    <a:pt x="168646" y="725170"/>
                  </a:lnTo>
                  <a:lnTo>
                    <a:pt x="170249" y="715010"/>
                  </a:lnTo>
                  <a:lnTo>
                    <a:pt x="168481" y="707390"/>
                  </a:lnTo>
                  <a:lnTo>
                    <a:pt x="161706" y="697230"/>
                  </a:lnTo>
                  <a:lnTo>
                    <a:pt x="141246" y="675640"/>
                  </a:lnTo>
                  <a:lnTo>
                    <a:pt x="113849" y="642620"/>
                  </a:lnTo>
                  <a:lnTo>
                    <a:pt x="84267" y="601980"/>
                  </a:lnTo>
                  <a:lnTo>
                    <a:pt x="57254" y="553720"/>
                  </a:lnTo>
                  <a:lnTo>
                    <a:pt x="37561" y="501650"/>
                  </a:lnTo>
                  <a:lnTo>
                    <a:pt x="29940" y="445770"/>
                  </a:lnTo>
                  <a:lnTo>
                    <a:pt x="29940" y="375920"/>
                  </a:lnTo>
                  <a:lnTo>
                    <a:pt x="34077" y="336550"/>
                  </a:lnTo>
                  <a:lnTo>
                    <a:pt x="45987" y="297180"/>
                  </a:lnTo>
                  <a:lnTo>
                    <a:pt x="64920" y="260350"/>
                  </a:lnTo>
                  <a:lnTo>
                    <a:pt x="90126" y="224790"/>
                  </a:lnTo>
                  <a:lnTo>
                    <a:pt x="120854" y="190500"/>
                  </a:lnTo>
                  <a:lnTo>
                    <a:pt x="156353" y="158750"/>
                  </a:lnTo>
                  <a:lnTo>
                    <a:pt x="195874" y="129540"/>
                  </a:lnTo>
                  <a:lnTo>
                    <a:pt x="238665" y="104140"/>
                  </a:lnTo>
                  <a:lnTo>
                    <a:pt x="283978" y="80010"/>
                  </a:lnTo>
                  <a:lnTo>
                    <a:pt x="331060" y="60960"/>
                  </a:lnTo>
                  <a:lnTo>
                    <a:pt x="379162" y="44450"/>
                  </a:lnTo>
                  <a:lnTo>
                    <a:pt x="427533" y="33020"/>
                  </a:lnTo>
                  <a:lnTo>
                    <a:pt x="475424" y="26670"/>
                  </a:lnTo>
                  <a:lnTo>
                    <a:pt x="522082" y="24130"/>
                  </a:lnTo>
                  <a:lnTo>
                    <a:pt x="717424" y="24130"/>
                  </a:lnTo>
                  <a:lnTo>
                    <a:pt x="713425" y="22860"/>
                  </a:lnTo>
                  <a:lnTo>
                    <a:pt x="666429" y="12700"/>
                  </a:lnTo>
                  <a:lnTo>
                    <a:pt x="617345" y="5080"/>
                  </a:lnTo>
                  <a:lnTo>
                    <a:pt x="567102" y="1270"/>
                  </a:lnTo>
                  <a:lnTo>
                    <a:pt x="516628" y="0"/>
                  </a:lnTo>
                  <a:close/>
                </a:path>
                <a:path w="1056640" h="935990">
                  <a:moveTo>
                    <a:pt x="255932" y="759460"/>
                  </a:moveTo>
                  <a:lnTo>
                    <a:pt x="246732" y="762000"/>
                  </a:lnTo>
                  <a:lnTo>
                    <a:pt x="238495" y="768350"/>
                  </a:lnTo>
                  <a:lnTo>
                    <a:pt x="227463" y="779780"/>
                  </a:lnTo>
                  <a:lnTo>
                    <a:pt x="137018" y="861060"/>
                  </a:lnTo>
                  <a:lnTo>
                    <a:pt x="120356" y="875030"/>
                  </a:lnTo>
                  <a:lnTo>
                    <a:pt x="163883" y="875030"/>
                  </a:lnTo>
                  <a:lnTo>
                    <a:pt x="261378" y="788670"/>
                  </a:lnTo>
                  <a:lnTo>
                    <a:pt x="341097" y="788670"/>
                  </a:lnTo>
                  <a:lnTo>
                    <a:pt x="269849" y="762000"/>
                  </a:lnTo>
                  <a:lnTo>
                    <a:pt x="255932" y="759460"/>
                  </a:lnTo>
                  <a:close/>
                </a:path>
                <a:path w="1056640" h="935990">
                  <a:moveTo>
                    <a:pt x="341097" y="788670"/>
                  </a:moveTo>
                  <a:lnTo>
                    <a:pt x="261378" y="788670"/>
                  </a:lnTo>
                  <a:lnTo>
                    <a:pt x="299316" y="806450"/>
                  </a:lnTo>
                  <a:lnTo>
                    <a:pt x="341771" y="821690"/>
                  </a:lnTo>
                  <a:lnTo>
                    <a:pt x="388037" y="833120"/>
                  </a:lnTo>
                  <a:lnTo>
                    <a:pt x="437407" y="842010"/>
                  </a:lnTo>
                  <a:lnTo>
                    <a:pt x="489176" y="847090"/>
                  </a:lnTo>
                  <a:lnTo>
                    <a:pt x="542637" y="849630"/>
                  </a:lnTo>
                  <a:lnTo>
                    <a:pt x="590737" y="847090"/>
                  </a:lnTo>
                  <a:lnTo>
                    <a:pt x="639649" y="839470"/>
                  </a:lnTo>
                  <a:lnTo>
                    <a:pt x="688721" y="828040"/>
                  </a:lnTo>
                  <a:lnTo>
                    <a:pt x="714883" y="819150"/>
                  </a:lnTo>
                  <a:lnTo>
                    <a:pt x="461728" y="819150"/>
                  </a:lnTo>
                  <a:lnTo>
                    <a:pt x="414516" y="812800"/>
                  </a:lnTo>
                  <a:lnTo>
                    <a:pt x="361454" y="796290"/>
                  </a:lnTo>
                  <a:lnTo>
                    <a:pt x="341097" y="788670"/>
                  </a:lnTo>
                  <a:close/>
                </a:path>
                <a:path w="1056640" h="935990">
                  <a:moveTo>
                    <a:pt x="717424" y="24130"/>
                  </a:moveTo>
                  <a:lnTo>
                    <a:pt x="552144" y="24130"/>
                  </a:lnTo>
                  <a:lnTo>
                    <a:pt x="597730" y="26670"/>
                  </a:lnTo>
                  <a:lnTo>
                    <a:pt x="644583" y="34290"/>
                  </a:lnTo>
                  <a:lnTo>
                    <a:pt x="691931" y="45720"/>
                  </a:lnTo>
                  <a:lnTo>
                    <a:pt x="738998" y="62230"/>
                  </a:lnTo>
                  <a:lnTo>
                    <a:pt x="785010" y="83820"/>
                  </a:lnTo>
                  <a:lnTo>
                    <a:pt x="829192" y="107950"/>
                  </a:lnTo>
                  <a:lnTo>
                    <a:pt x="870771" y="135890"/>
                  </a:lnTo>
                  <a:lnTo>
                    <a:pt x="908971" y="166370"/>
                  </a:lnTo>
                  <a:lnTo>
                    <a:pt x="943019" y="200660"/>
                  </a:lnTo>
                  <a:lnTo>
                    <a:pt x="972139" y="236220"/>
                  </a:lnTo>
                  <a:lnTo>
                    <a:pt x="995558" y="274320"/>
                  </a:lnTo>
                  <a:lnTo>
                    <a:pt x="1012501" y="314960"/>
                  </a:lnTo>
                  <a:lnTo>
                    <a:pt x="1022193" y="355600"/>
                  </a:lnTo>
                  <a:lnTo>
                    <a:pt x="1025566" y="408940"/>
                  </a:lnTo>
                  <a:lnTo>
                    <a:pt x="1025641" y="417830"/>
                  </a:lnTo>
                  <a:lnTo>
                    <a:pt x="1024656" y="445770"/>
                  </a:lnTo>
                  <a:lnTo>
                    <a:pt x="1013473" y="518160"/>
                  </a:lnTo>
                  <a:lnTo>
                    <a:pt x="999276" y="558800"/>
                  </a:lnTo>
                  <a:lnTo>
                    <a:pt x="979816" y="598170"/>
                  </a:lnTo>
                  <a:lnTo>
                    <a:pt x="955562" y="633730"/>
                  </a:lnTo>
                  <a:lnTo>
                    <a:pt x="926981" y="666750"/>
                  </a:lnTo>
                  <a:lnTo>
                    <a:pt x="894540" y="697230"/>
                  </a:lnTo>
                  <a:lnTo>
                    <a:pt x="858707" y="725170"/>
                  </a:lnTo>
                  <a:lnTo>
                    <a:pt x="819949" y="749300"/>
                  </a:lnTo>
                  <a:lnTo>
                    <a:pt x="778733" y="769620"/>
                  </a:lnTo>
                  <a:lnTo>
                    <a:pt x="735526" y="787400"/>
                  </a:lnTo>
                  <a:lnTo>
                    <a:pt x="690797" y="801370"/>
                  </a:lnTo>
                  <a:lnTo>
                    <a:pt x="645012" y="811530"/>
                  </a:lnTo>
                  <a:lnTo>
                    <a:pt x="598638" y="816610"/>
                  </a:lnTo>
                  <a:lnTo>
                    <a:pt x="552144" y="819150"/>
                  </a:lnTo>
                  <a:lnTo>
                    <a:pt x="714883" y="819150"/>
                  </a:lnTo>
                  <a:lnTo>
                    <a:pt x="784756" y="792480"/>
                  </a:lnTo>
                  <a:lnTo>
                    <a:pt x="830420" y="768350"/>
                  </a:lnTo>
                  <a:lnTo>
                    <a:pt x="873650" y="741680"/>
                  </a:lnTo>
                  <a:lnTo>
                    <a:pt x="913797" y="712470"/>
                  </a:lnTo>
                  <a:lnTo>
                    <a:pt x="950212" y="679450"/>
                  </a:lnTo>
                  <a:lnTo>
                    <a:pt x="982246" y="645160"/>
                  </a:lnTo>
                  <a:lnTo>
                    <a:pt x="1009251" y="608330"/>
                  </a:lnTo>
                  <a:lnTo>
                    <a:pt x="1030576" y="568960"/>
                  </a:lnTo>
                  <a:lnTo>
                    <a:pt x="1045574" y="529590"/>
                  </a:lnTo>
                  <a:lnTo>
                    <a:pt x="1053353" y="490220"/>
                  </a:lnTo>
                  <a:lnTo>
                    <a:pt x="1056297" y="450850"/>
                  </a:lnTo>
                  <a:lnTo>
                    <a:pt x="1056183" y="440690"/>
                  </a:lnTo>
                  <a:lnTo>
                    <a:pt x="1051229" y="369570"/>
                  </a:lnTo>
                  <a:lnTo>
                    <a:pt x="1041475" y="325120"/>
                  </a:lnTo>
                  <a:lnTo>
                    <a:pt x="1025917" y="281940"/>
                  </a:lnTo>
                  <a:lnTo>
                    <a:pt x="1005065" y="241300"/>
                  </a:lnTo>
                  <a:lnTo>
                    <a:pt x="979431" y="201930"/>
                  </a:lnTo>
                  <a:lnTo>
                    <a:pt x="949528" y="165100"/>
                  </a:lnTo>
                  <a:lnTo>
                    <a:pt x="915866" y="132080"/>
                  </a:lnTo>
                  <a:lnTo>
                    <a:pt x="878957" y="101600"/>
                  </a:lnTo>
                  <a:lnTo>
                    <a:pt x="839313" y="74930"/>
                  </a:lnTo>
                  <a:lnTo>
                    <a:pt x="797446" y="53340"/>
                  </a:lnTo>
                  <a:lnTo>
                    <a:pt x="757407" y="36830"/>
                  </a:lnTo>
                  <a:lnTo>
                    <a:pt x="717424" y="24130"/>
                  </a:lnTo>
                  <a:close/>
                </a:path>
                <a:path w="1056640" h="935990">
                  <a:moveTo>
                    <a:pt x="862219" y="464820"/>
                  </a:moveTo>
                  <a:lnTo>
                    <a:pt x="849067" y="464820"/>
                  </a:lnTo>
                  <a:lnTo>
                    <a:pt x="848942" y="471170"/>
                  </a:lnTo>
                  <a:lnTo>
                    <a:pt x="848196" y="488950"/>
                  </a:lnTo>
                  <a:lnTo>
                    <a:pt x="850667" y="535940"/>
                  </a:lnTo>
                  <a:lnTo>
                    <a:pt x="851226" y="544830"/>
                  </a:lnTo>
                  <a:lnTo>
                    <a:pt x="851543" y="552450"/>
                  </a:lnTo>
                  <a:lnTo>
                    <a:pt x="851643" y="600710"/>
                  </a:lnTo>
                  <a:lnTo>
                    <a:pt x="854208" y="605790"/>
                  </a:lnTo>
                  <a:lnTo>
                    <a:pt x="861402" y="605790"/>
                  </a:lnTo>
                  <a:lnTo>
                    <a:pt x="863465" y="604520"/>
                  </a:lnTo>
                  <a:lnTo>
                    <a:pt x="867308" y="598170"/>
                  </a:lnTo>
                  <a:lnTo>
                    <a:pt x="867308" y="593090"/>
                  </a:lnTo>
                  <a:lnTo>
                    <a:pt x="867046" y="591820"/>
                  </a:lnTo>
                  <a:lnTo>
                    <a:pt x="866281" y="590550"/>
                  </a:lnTo>
                  <a:lnTo>
                    <a:pt x="864742" y="575310"/>
                  </a:lnTo>
                  <a:lnTo>
                    <a:pt x="864332" y="570230"/>
                  </a:lnTo>
                  <a:lnTo>
                    <a:pt x="864409" y="558800"/>
                  </a:lnTo>
                  <a:lnTo>
                    <a:pt x="864717" y="543560"/>
                  </a:lnTo>
                  <a:lnTo>
                    <a:pt x="864614" y="530860"/>
                  </a:lnTo>
                  <a:lnTo>
                    <a:pt x="864314" y="519430"/>
                  </a:lnTo>
                  <a:lnTo>
                    <a:pt x="862219" y="464820"/>
                  </a:lnTo>
                  <a:close/>
                </a:path>
                <a:path w="1056640" h="935990">
                  <a:moveTo>
                    <a:pt x="675094" y="396240"/>
                  </a:moveTo>
                  <a:lnTo>
                    <a:pt x="648717" y="396240"/>
                  </a:lnTo>
                  <a:lnTo>
                    <a:pt x="653691" y="421640"/>
                  </a:lnTo>
                  <a:lnTo>
                    <a:pt x="666998" y="478790"/>
                  </a:lnTo>
                  <a:lnTo>
                    <a:pt x="680826" y="528320"/>
                  </a:lnTo>
                  <a:lnTo>
                    <a:pt x="699323" y="575310"/>
                  </a:lnTo>
                  <a:lnTo>
                    <a:pt x="725270" y="601980"/>
                  </a:lnTo>
                  <a:lnTo>
                    <a:pt x="729375" y="601980"/>
                  </a:lnTo>
                  <a:lnTo>
                    <a:pt x="732715" y="600710"/>
                  </a:lnTo>
                  <a:lnTo>
                    <a:pt x="738882" y="595630"/>
                  </a:lnTo>
                  <a:lnTo>
                    <a:pt x="740421" y="591820"/>
                  </a:lnTo>
                  <a:lnTo>
                    <a:pt x="740421" y="582930"/>
                  </a:lnTo>
                  <a:lnTo>
                    <a:pt x="739395" y="579120"/>
                  </a:lnTo>
                  <a:lnTo>
                    <a:pt x="737846" y="576580"/>
                  </a:lnTo>
                  <a:lnTo>
                    <a:pt x="736055" y="572770"/>
                  </a:lnTo>
                  <a:lnTo>
                    <a:pt x="733490" y="567690"/>
                  </a:lnTo>
                  <a:lnTo>
                    <a:pt x="726286" y="558800"/>
                  </a:lnTo>
                  <a:lnTo>
                    <a:pt x="723982" y="554990"/>
                  </a:lnTo>
                  <a:lnTo>
                    <a:pt x="701246" y="499110"/>
                  </a:lnTo>
                  <a:lnTo>
                    <a:pt x="684448" y="441960"/>
                  </a:lnTo>
                  <a:lnTo>
                    <a:pt x="675303" y="398780"/>
                  </a:lnTo>
                  <a:lnTo>
                    <a:pt x="675094" y="396240"/>
                  </a:lnTo>
                  <a:close/>
                </a:path>
                <a:path w="1056640" h="935990">
                  <a:moveTo>
                    <a:pt x="630739" y="238760"/>
                  </a:moveTo>
                  <a:lnTo>
                    <a:pt x="618666" y="238760"/>
                  </a:lnTo>
                  <a:lnTo>
                    <a:pt x="614048" y="241300"/>
                  </a:lnTo>
                  <a:lnTo>
                    <a:pt x="610959" y="248920"/>
                  </a:lnTo>
                  <a:lnTo>
                    <a:pt x="610677" y="262890"/>
                  </a:lnTo>
                  <a:lnTo>
                    <a:pt x="610560" y="266700"/>
                  </a:lnTo>
                  <a:lnTo>
                    <a:pt x="609643" y="284480"/>
                  </a:lnTo>
                  <a:lnTo>
                    <a:pt x="608035" y="307340"/>
                  </a:lnTo>
                  <a:lnTo>
                    <a:pt x="603616" y="361950"/>
                  </a:lnTo>
                  <a:lnTo>
                    <a:pt x="602005" y="384810"/>
                  </a:lnTo>
                  <a:lnTo>
                    <a:pt x="601021" y="405130"/>
                  </a:lnTo>
                  <a:lnTo>
                    <a:pt x="600790" y="416560"/>
                  </a:lnTo>
                  <a:lnTo>
                    <a:pt x="600687" y="589280"/>
                  </a:lnTo>
                  <a:lnTo>
                    <a:pt x="602227" y="593090"/>
                  </a:lnTo>
                  <a:lnTo>
                    <a:pt x="605567" y="595630"/>
                  </a:lnTo>
                  <a:lnTo>
                    <a:pt x="608656" y="599440"/>
                  </a:lnTo>
                  <a:lnTo>
                    <a:pt x="613022" y="600710"/>
                  </a:lnTo>
                  <a:lnTo>
                    <a:pt x="625859" y="600710"/>
                  </a:lnTo>
                  <a:lnTo>
                    <a:pt x="629451" y="596900"/>
                  </a:lnTo>
                  <a:lnTo>
                    <a:pt x="629511" y="487680"/>
                  </a:lnTo>
                  <a:lnTo>
                    <a:pt x="630656" y="463550"/>
                  </a:lnTo>
                  <a:lnTo>
                    <a:pt x="634270" y="439420"/>
                  </a:lnTo>
                  <a:lnTo>
                    <a:pt x="640291" y="416560"/>
                  </a:lnTo>
                  <a:lnTo>
                    <a:pt x="648717" y="396240"/>
                  </a:lnTo>
                  <a:lnTo>
                    <a:pt x="675094" y="396240"/>
                  </a:lnTo>
                  <a:lnTo>
                    <a:pt x="674256" y="386080"/>
                  </a:lnTo>
                  <a:lnTo>
                    <a:pt x="674233" y="382270"/>
                  </a:lnTo>
                  <a:lnTo>
                    <a:pt x="674562" y="372110"/>
                  </a:lnTo>
                  <a:lnTo>
                    <a:pt x="636383" y="372110"/>
                  </a:lnTo>
                  <a:lnTo>
                    <a:pt x="636818" y="316230"/>
                  </a:lnTo>
                  <a:lnTo>
                    <a:pt x="640292" y="266700"/>
                  </a:lnTo>
                  <a:lnTo>
                    <a:pt x="643325" y="256540"/>
                  </a:lnTo>
                  <a:lnTo>
                    <a:pt x="643325" y="250190"/>
                  </a:lnTo>
                  <a:lnTo>
                    <a:pt x="641534" y="246380"/>
                  </a:lnTo>
                  <a:lnTo>
                    <a:pt x="638445" y="243840"/>
                  </a:lnTo>
                  <a:lnTo>
                    <a:pt x="635367" y="240030"/>
                  </a:lnTo>
                  <a:lnTo>
                    <a:pt x="630739" y="238760"/>
                  </a:lnTo>
                  <a:close/>
                </a:path>
                <a:path w="1056640" h="935990">
                  <a:moveTo>
                    <a:pt x="774577" y="430530"/>
                  </a:moveTo>
                  <a:lnTo>
                    <a:pt x="770222" y="430530"/>
                  </a:lnTo>
                  <a:lnTo>
                    <a:pt x="766106" y="433070"/>
                  </a:lnTo>
                  <a:lnTo>
                    <a:pt x="765080" y="434340"/>
                  </a:lnTo>
                  <a:lnTo>
                    <a:pt x="765080" y="438150"/>
                  </a:lnTo>
                  <a:lnTo>
                    <a:pt x="765593" y="439420"/>
                  </a:lnTo>
                  <a:lnTo>
                    <a:pt x="766620" y="440690"/>
                  </a:lnTo>
                  <a:lnTo>
                    <a:pt x="766378" y="454660"/>
                  </a:lnTo>
                  <a:lnTo>
                    <a:pt x="765707" y="471170"/>
                  </a:lnTo>
                  <a:lnTo>
                    <a:pt x="764451" y="492760"/>
                  </a:lnTo>
                  <a:lnTo>
                    <a:pt x="761082" y="539750"/>
                  </a:lnTo>
                  <a:lnTo>
                    <a:pt x="759878" y="560070"/>
                  </a:lnTo>
                  <a:lnTo>
                    <a:pt x="759258" y="575310"/>
                  </a:lnTo>
                  <a:lnTo>
                    <a:pt x="759132" y="579120"/>
                  </a:lnTo>
                  <a:lnTo>
                    <a:pt x="758913" y="593090"/>
                  </a:lnTo>
                  <a:lnTo>
                    <a:pt x="759688" y="594360"/>
                  </a:lnTo>
                  <a:lnTo>
                    <a:pt x="762766" y="596900"/>
                  </a:lnTo>
                  <a:lnTo>
                    <a:pt x="764829" y="598170"/>
                  </a:lnTo>
                  <a:lnTo>
                    <a:pt x="769698" y="598170"/>
                  </a:lnTo>
                  <a:lnTo>
                    <a:pt x="771499" y="596900"/>
                  </a:lnTo>
                  <a:lnTo>
                    <a:pt x="772525" y="595630"/>
                  </a:lnTo>
                  <a:lnTo>
                    <a:pt x="773813" y="594360"/>
                  </a:lnTo>
                  <a:lnTo>
                    <a:pt x="774326" y="591820"/>
                  </a:lnTo>
                  <a:lnTo>
                    <a:pt x="774326" y="584200"/>
                  </a:lnTo>
                  <a:lnTo>
                    <a:pt x="774064" y="581660"/>
                  </a:lnTo>
                  <a:lnTo>
                    <a:pt x="774297" y="566420"/>
                  </a:lnTo>
                  <a:lnTo>
                    <a:pt x="774398" y="561340"/>
                  </a:lnTo>
                  <a:lnTo>
                    <a:pt x="775280" y="535940"/>
                  </a:lnTo>
                  <a:lnTo>
                    <a:pt x="777975" y="478790"/>
                  </a:lnTo>
                  <a:lnTo>
                    <a:pt x="778692" y="464820"/>
                  </a:lnTo>
                  <a:lnTo>
                    <a:pt x="790545" y="464820"/>
                  </a:lnTo>
                  <a:lnTo>
                    <a:pt x="788420" y="458470"/>
                  </a:lnTo>
                  <a:lnTo>
                    <a:pt x="782516" y="441960"/>
                  </a:lnTo>
                  <a:lnTo>
                    <a:pt x="777909" y="433070"/>
                  </a:lnTo>
                  <a:lnTo>
                    <a:pt x="774577" y="430530"/>
                  </a:lnTo>
                  <a:close/>
                </a:path>
                <a:path w="1056640" h="935990">
                  <a:moveTo>
                    <a:pt x="898134" y="429260"/>
                  </a:moveTo>
                  <a:lnTo>
                    <a:pt x="886825" y="429260"/>
                  </a:lnTo>
                  <a:lnTo>
                    <a:pt x="883496" y="435610"/>
                  </a:lnTo>
                  <a:lnTo>
                    <a:pt x="883571" y="448310"/>
                  </a:lnTo>
                  <a:lnTo>
                    <a:pt x="884698" y="467360"/>
                  </a:lnTo>
                  <a:lnTo>
                    <a:pt x="884709" y="471170"/>
                  </a:lnTo>
                  <a:lnTo>
                    <a:pt x="883142" y="533400"/>
                  </a:lnTo>
                  <a:lnTo>
                    <a:pt x="883029" y="541020"/>
                  </a:lnTo>
                  <a:lnTo>
                    <a:pt x="884522" y="581660"/>
                  </a:lnTo>
                  <a:lnTo>
                    <a:pt x="884647" y="589280"/>
                  </a:lnTo>
                  <a:lnTo>
                    <a:pt x="884773" y="590550"/>
                  </a:lnTo>
                  <a:lnTo>
                    <a:pt x="885548" y="591820"/>
                  </a:lnTo>
                  <a:lnTo>
                    <a:pt x="889150" y="595630"/>
                  </a:lnTo>
                  <a:lnTo>
                    <a:pt x="919453" y="595630"/>
                  </a:lnTo>
                  <a:lnTo>
                    <a:pt x="921505" y="594360"/>
                  </a:lnTo>
                  <a:lnTo>
                    <a:pt x="923819" y="593090"/>
                  </a:lnTo>
                  <a:lnTo>
                    <a:pt x="924845" y="591820"/>
                  </a:lnTo>
                  <a:lnTo>
                    <a:pt x="924845" y="585470"/>
                  </a:lnTo>
                  <a:lnTo>
                    <a:pt x="923175" y="584200"/>
                  </a:lnTo>
                  <a:lnTo>
                    <a:pt x="896846" y="584200"/>
                  </a:lnTo>
                  <a:lnTo>
                    <a:pt x="896720" y="581660"/>
                  </a:lnTo>
                  <a:lnTo>
                    <a:pt x="896818" y="561340"/>
                  </a:lnTo>
                  <a:lnTo>
                    <a:pt x="897232" y="544830"/>
                  </a:lnTo>
                  <a:lnTo>
                    <a:pt x="897574" y="527050"/>
                  </a:lnTo>
                  <a:lnTo>
                    <a:pt x="897464" y="515620"/>
                  </a:lnTo>
                  <a:lnTo>
                    <a:pt x="897359" y="513080"/>
                  </a:lnTo>
                  <a:lnTo>
                    <a:pt x="896846" y="506730"/>
                  </a:lnTo>
                  <a:lnTo>
                    <a:pt x="912259" y="506730"/>
                  </a:lnTo>
                  <a:lnTo>
                    <a:pt x="914060" y="505460"/>
                  </a:lnTo>
                  <a:lnTo>
                    <a:pt x="915599" y="504190"/>
                  </a:lnTo>
                  <a:lnTo>
                    <a:pt x="916887" y="502920"/>
                  </a:lnTo>
                  <a:lnTo>
                    <a:pt x="917652" y="501650"/>
                  </a:lnTo>
                  <a:lnTo>
                    <a:pt x="917652" y="495300"/>
                  </a:lnTo>
                  <a:lnTo>
                    <a:pt x="913809" y="494030"/>
                  </a:lnTo>
                  <a:lnTo>
                    <a:pt x="897108" y="494030"/>
                  </a:lnTo>
                  <a:lnTo>
                    <a:pt x="896333" y="490220"/>
                  </a:lnTo>
                  <a:lnTo>
                    <a:pt x="897249" y="458470"/>
                  </a:lnTo>
                  <a:lnTo>
                    <a:pt x="897233" y="445770"/>
                  </a:lnTo>
                  <a:lnTo>
                    <a:pt x="897108" y="444500"/>
                  </a:lnTo>
                  <a:lnTo>
                    <a:pt x="923044" y="444500"/>
                  </a:lnTo>
                  <a:lnTo>
                    <a:pt x="923044" y="436880"/>
                  </a:lnTo>
                  <a:lnTo>
                    <a:pt x="919453" y="434340"/>
                  </a:lnTo>
                  <a:lnTo>
                    <a:pt x="911746" y="433070"/>
                  </a:lnTo>
                  <a:lnTo>
                    <a:pt x="904291" y="430530"/>
                  </a:lnTo>
                  <a:lnTo>
                    <a:pt x="898134" y="429260"/>
                  </a:lnTo>
                  <a:close/>
                </a:path>
                <a:path w="1056640" h="935990">
                  <a:moveTo>
                    <a:pt x="447313" y="294640"/>
                  </a:moveTo>
                  <a:lnTo>
                    <a:pt x="414201" y="294640"/>
                  </a:lnTo>
                  <a:lnTo>
                    <a:pt x="424171" y="317500"/>
                  </a:lnTo>
                  <a:lnTo>
                    <a:pt x="436741" y="350520"/>
                  </a:lnTo>
                  <a:lnTo>
                    <a:pt x="451912" y="391160"/>
                  </a:lnTo>
                  <a:lnTo>
                    <a:pt x="469686" y="439420"/>
                  </a:lnTo>
                  <a:lnTo>
                    <a:pt x="486396" y="487680"/>
                  </a:lnTo>
                  <a:lnTo>
                    <a:pt x="498359" y="524510"/>
                  </a:lnTo>
                  <a:lnTo>
                    <a:pt x="507957" y="566420"/>
                  </a:lnTo>
                  <a:lnTo>
                    <a:pt x="507706" y="567690"/>
                  </a:lnTo>
                  <a:lnTo>
                    <a:pt x="508470" y="570230"/>
                  </a:lnTo>
                  <a:lnTo>
                    <a:pt x="509496" y="574040"/>
                  </a:lnTo>
                  <a:lnTo>
                    <a:pt x="512072" y="584200"/>
                  </a:lnTo>
                  <a:lnTo>
                    <a:pt x="513612" y="588010"/>
                  </a:lnTo>
                  <a:lnTo>
                    <a:pt x="515664" y="590550"/>
                  </a:lnTo>
                  <a:lnTo>
                    <a:pt x="517465" y="593090"/>
                  </a:lnTo>
                  <a:lnTo>
                    <a:pt x="520292" y="594360"/>
                  </a:lnTo>
                  <a:lnTo>
                    <a:pt x="527999" y="594360"/>
                  </a:lnTo>
                  <a:lnTo>
                    <a:pt x="534679" y="593090"/>
                  </a:lnTo>
                  <a:lnTo>
                    <a:pt x="544438" y="589280"/>
                  </a:lnTo>
                  <a:lnTo>
                    <a:pt x="548476" y="577850"/>
                  </a:lnTo>
                  <a:lnTo>
                    <a:pt x="552108" y="553720"/>
                  </a:lnTo>
                  <a:lnTo>
                    <a:pt x="553022" y="543560"/>
                  </a:lnTo>
                  <a:lnTo>
                    <a:pt x="525171" y="543560"/>
                  </a:lnTo>
                  <a:lnTo>
                    <a:pt x="522564" y="535940"/>
                  </a:lnTo>
                  <a:lnTo>
                    <a:pt x="518587" y="523240"/>
                  </a:lnTo>
                  <a:lnTo>
                    <a:pt x="513213" y="505460"/>
                  </a:lnTo>
                  <a:lnTo>
                    <a:pt x="506418" y="481330"/>
                  </a:lnTo>
                  <a:lnTo>
                    <a:pt x="491392" y="429260"/>
                  </a:lnTo>
                  <a:lnTo>
                    <a:pt x="483880" y="403860"/>
                  </a:lnTo>
                  <a:lnTo>
                    <a:pt x="476367" y="377190"/>
                  </a:lnTo>
                  <a:lnTo>
                    <a:pt x="468505" y="351790"/>
                  </a:lnTo>
                  <a:lnTo>
                    <a:pt x="460282" y="327660"/>
                  </a:lnTo>
                  <a:lnTo>
                    <a:pt x="451625" y="304800"/>
                  </a:lnTo>
                  <a:lnTo>
                    <a:pt x="447313" y="294640"/>
                  </a:lnTo>
                  <a:close/>
                </a:path>
                <a:path w="1056640" h="935990">
                  <a:moveTo>
                    <a:pt x="407269" y="237490"/>
                  </a:moveTo>
                  <a:lnTo>
                    <a:pt x="387751" y="276860"/>
                  </a:lnTo>
                  <a:lnTo>
                    <a:pt x="384781" y="372110"/>
                  </a:lnTo>
                  <a:lnTo>
                    <a:pt x="384707" y="382270"/>
                  </a:lnTo>
                  <a:lnTo>
                    <a:pt x="385924" y="554990"/>
                  </a:lnTo>
                  <a:lnTo>
                    <a:pt x="403416" y="591820"/>
                  </a:lnTo>
                  <a:lnTo>
                    <a:pt x="407782" y="591820"/>
                  </a:lnTo>
                  <a:lnTo>
                    <a:pt x="411636" y="590550"/>
                  </a:lnTo>
                  <a:lnTo>
                    <a:pt x="414724" y="586740"/>
                  </a:lnTo>
                  <a:lnTo>
                    <a:pt x="418054" y="584200"/>
                  </a:lnTo>
                  <a:lnTo>
                    <a:pt x="419593" y="580390"/>
                  </a:lnTo>
                  <a:lnTo>
                    <a:pt x="419593" y="574040"/>
                  </a:lnTo>
                  <a:lnTo>
                    <a:pt x="418567" y="570230"/>
                  </a:lnTo>
                  <a:lnTo>
                    <a:pt x="416264" y="566420"/>
                  </a:lnTo>
                  <a:lnTo>
                    <a:pt x="415227" y="565150"/>
                  </a:lnTo>
                  <a:lnTo>
                    <a:pt x="414463" y="563880"/>
                  </a:lnTo>
                  <a:lnTo>
                    <a:pt x="414201" y="562610"/>
                  </a:lnTo>
                  <a:lnTo>
                    <a:pt x="414201" y="294640"/>
                  </a:lnTo>
                  <a:lnTo>
                    <a:pt x="447313" y="294640"/>
                  </a:lnTo>
                  <a:lnTo>
                    <a:pt x="442462" y="283210"/>
                  </a:lnTo>
                  <a:lnTo>
                    <a:pt x="433447" y="264160"/>
                  </a:lnTo>
                  <a:lnTo>
                    <a:pt x="425249" y="250190"/>
                  </a:lnTo>
                  <a:lnTo>
                    <a:pt x="417823" y="242570"/>
                  </a:lnTo>
                  <a:lnTo>
                    <a:pt x="414473" y="241300"/>
                  </a:lnTo>
                  <a:lnTo>
                    <a:pt x="407269" y="241300"/>
                  </a:lnTo>
                  <a:lnTo>
                    <a:pt x="407269" y="237490"/>
                  </a:lnTo>
                  <a:close/>
                </a:path>
                <a:path w="1056640" h="935990">
                  <a:moveTo>
                    <a:pt x="349219" y="238760"/>
                  </a:moveTo>
                  <a:lnTo>
                    <a:pt x="271137" y="238760"/>
                  </a:lnTo>
                  <a:lnTo>
                    <a:pt x="259524" y="240030"/>
                  </a:lnTo>
                  <a:lnTo>
                    <a:pt x="251260" y="242570"/>
                  </a:lnTo>
                  <a:lnTo>
                    <a:pt x="246319" y="246380"/>
                  </a:lnTo>
                  <a:lnTo>
                    <a:pt x="244677" y="251460"/>
                  </a:lnTo>
                  <a:lnTo>
                    <a:pt x="244677" y="256540"/>
                  </a:lnTo>
                  <a:lnTo>
                    <a:pt x="246217" y="260350"/>
                  </a:lnTo>
                  <a:lnTo>
                    <a:pt x="249044" y="262890"/>
                  </a:lnTo>
                  <a:lnTo>
                    <a:pt x="252122" y="264160"/>
                  </a:lnTo>
                  <a:lnTo>
                    <a:pt x="256237" y="265430"/>
                  </a:lnTo>
                  <a:lnTo>
                    <a:pt x="283723" y="265430"/>
                  </a:lnTo>
                  <a:lnTo>
                    <a:pt x="284773" y="279400"/>
                  </a:lnTo>
                  <a:lnTo>
                    <a:pt x="285583" y="293370"/>
                  </a:lnTo>
                  <a:lnTo>
                    <a:pt x="286104" y="307340"/>
                  </a:lnTo>
                  <a:lnTo>
                    <a:pt x="286228" y="325120"/>
                  </a:lnTo>
                  <a:lnTo>
                    <a:pt x="283612" y="435610"/>
                  </a:lnTo>
                  <a:lnTo>
                    <a:pt x="283502" y="443230"/>
                  </a:lnTo>
                  <a:lnTo>
                    <a:pt x="287063" y="554990"/>
                  </a:lnTo>
                  <a:lnTo>
                    <a:pt x="286037" y="561340"/>
                  </a:lnTo>
                  <a:lnTo>
                    <a:pt x="268823" y="561340"/>
                  </a:lnTo>
                  <a:lnTo>
                    <a:pt x="262656" y="568960"/>
                  </a:lnTo>
                  <a:lnTo>
                    <a:pt x="261630" y="572770"/>
                  </a:lnTo>
                  <a:lnTo>
                    <a:pt x="261630" y="584200"/>
                  </a:lnTo>
                  <a:lnTo>
                    <a:pt x="268048" y="588010"/>
                  </a:lnTo>
                  <a:lnTo>
                    <a:pt x="284236" y="588010"/>
                  </a:lnTo>
                  <a:lnTo>
                    <a:pt x="287063" y="586740"/>
                  </a:lnTo>
                  <a:lnTo>
                    <a:pt x="349983" y="586740"/>
                  </a:lnTo>
                  <a:lnTo>
                    <a:pt x="353585" y="582930"/>
                  </a:lnTo>
                  <a:lnTo>
                    <a:pt x="357177" y="580390"/>
                  </a:lnTo>
                  <a:lnTo>
                    <a:pt x="358977" y="576580"/>
                  </a:lnTo>
                  <a:lnTo>
                    <a:pt x="358977" y="571500"/>
                  </a:lnTo>
                  <a:lnTo>
                    <a:pt x="357625" y="566420"/>
                  </a:lnTo>
                  <a:lnTo>
                    <a:pt x="353551" y="561340"/>
                  </a:lnTo>
                  <a:lnTo>
                    <a:pt x="346732" y="558800"/>
                  </a:lnTo>
                  <a:lnTo>
                    <a:pt x="314801" y="558800"/>
                  </a:lnTo>
                  <a:lnTo>
                    <a:pt x="314926" y="551180"/>
                  </a:lnTo>
                  <a:lnTo>
                    <a:pt x="314822" y="518160"/>
                  </a:lnTo>
                  <a:lnTo>
                    <a:pt x="312487" y="415290"/>
                  </a:lnTo>
                  <a:lnTo>
                    <a:pt x="315745" y="314960"/>
                  </a:lnTo>
                  <a:lnTo>
                    <a:pt x="315686" y="299720"/>
                  </a:lnTo>
                  <a:lnTo>
                    <a:pt x="315280" y="287020"/>
                  </a:lnTo>
                  <a:lnTo>
                    <a:pt x="314634" y="275590"/>
                  </a:lnTo>
                  <a:lnTo>
                    <a:pt x="313775" y="264160"/>
                  </a:lnTo>
                  <a:lnTo>
                    <a:pt x="345114" y="264160"/>
                  </a:lnTo>
                  <a:lnTo>
                    <a:pt x="348706" y="262890"/>
                  </a:lnTo>
                  <a:lnTo>
                    <a:pt x="354873" y="256540"/>
                  </a:lnTo>
                  <a:lnTo>
                    <a:pt x="356412" y="254000"/>
                  </a:lnTo>
                  <a:lnTo>
                    <a:pt x="356412" y="242570"/>
                  </a:lnTo>
                  <a:lnTo>
                    <a:pt x="349219" y="238760"/>
                  </a:lnTo>
                  <a:close/>
                </a:path>
                <a:path w="1056640" h="935990">
                  <a:moveTo>
                    <a:pt x="349983" y="586740"/>
                  </a:moveTo>
                  <a:lnTo>
                    <a:pt x="287063" y="586740"/>
                  </a:lnTo>
                  <a:lnTo>
                    <a:pt x="291446" y="588010"/>
                  </a:lnTo>
                  <a:lnTo>
                    <a:pt x="345878" y="588010"/>
                  </a:lnTo>
                  <a:lnTo>
                    <a:pt x="349983" y="586740"/>
                  </a:lnTo>
                  <a:close/>
                </a:path>
                <a:path w="1056640" h="935990">
                  <a:moveTo>
                    <a:pt x="174041" y="425450"/>
                  </a:moveTo>
                  <a:lnTo>
                    <a:pt x="124723" y="425450"/>
                  </a:lnTo>
                  <a:lnTo>
                    <a:pt x="123697" y="426720"/>
                  </a:lnTo>
                  <a:lnTo>
                    <a:pt x="123697" y="433070"/>
                  </a:lnTo>
                  <a:lnTo>
                    <a:pt x="130377" y="435610"/>
                  </a:lnTo>
                  <a:lnTo>
                    <a:pt x="144754" y="435610"/>
                  </a:lnTo>
                  <a:lnTo>
                    <a:pt x="145097" y="444500"/>
                  </a:lnTo>
                  <a:lnTo>
                    <a:pt x="148698" y="510540"/>
                  </a:lnTo>
                  <a:lnTo>
                    <a:pt x="151311" y="551180"/>
                  </a:lnTo>
                  <a:lnTo>
                    <a:pt x="151947" y="556260"/>
                  </a:lnTo>
                  <a:lnTo>
                    <a:pt x="151816" y="558800"/>
                  </a:lnTo>
                  <a:lnTo>
                    <a:pt x="151790" y="567690"/>
                  </a:lnTo>
                  <a:lnTo>
                    <a:pt x="152209" y="582930"/>
                  </a:lnTo>
                  <a:lnTo>
                    <a:pt x="156314" y="586740"/>
                  </a:lnTo>
                  <a:lnTo>
                    <a:pt x="158628" y="586740"/>
                  </a:lnTo>
                  <a:lnTo>
                    <a:pt x="164020" y="582930"/>
                  </a:lnTo>
                  <a:lnTo>
                    <a:pt x="164795" y="580390"/>
                  </a:lnTo>
                  <a:lnTo>
                    <a:pt x="164550" y="566420"/>
                  </a:lnTo>
                  <a:lnTo>
                    <a:pt x="163798" y="549910"/>
                  </a:lnTo>
                  <a:lnTo>
                    <a:pt x="162516" y="530860"/>
                  </a:lnTo>
                  <a:lnTo>
                    <a:pt x="158846" y="487680"/>
                  </a:lnTo>
                  <a:lnTo>
                    <a:pt x="157567" y="468630"/>
                  </a:lnTo>
                  <a:lnTo>
                    <a:pt x="156819" y="452120"/>
                  </a:lnTo>
                  <a:lnTo>
                    <a:pt x="156575" y="439420"/>
                  </a:lnTo>
                  <a:lnTo>
                    <a:pt x="157088" y="436880"/>
                  </a:lnTo>
                  <a:lnTo>
                    <a:pt x="174041" y="436880"/>
                  </a:lnTo>
                  <a:lnTo>
                    <a:pt x="175842" y="435610"/>
                  </a:lnTo>
                  <a:lnTo>
                    <a:pt x="176606" y="433070"/>
                  </a:lnTo>
                  <a:lnTo>
                    <a:pt x="176606" y="427990"/>
                  </a:lnTo>
                  <a:lnTo>
                    <a:pt x="174041" y="425450"/>
                  </a:lnTo>
                  <a:close/>
                </a:path>
                <a:path w="1056640" h="935990">
                  <a:moveTo>
                    <a:pt x="201003" y="424180"/>
                  </a:moveTo>
                  <a:lnTo>
                    <a:pt x="193307" y="424180"/>
                  </a:lnTo>
                  <a:lnTo>
                    <a:pt x="191506" y="425450"/>
                  </a:lnTo>
                  <a:lnTo>
                    <a:pt x="188941" y="427990"/>
                  </a:lnTo>
                  <a:lnTo>
                    <a:pt x="188166" y="429260"/>
                  </a:lnTo>
                  <a:lnTo>
                    <a:pt x="188289" y="435610"/>
                  </a:lnTo>
                  <a:lnTo>
                    <a:pt x="189967" y="487680"/>
                  </a:lnTo>
                  <a:lnTo>
                    <a:pt x="189454" y="492760"/>
                  </a:lnTo>
                  <a:lnTo>
                    <a:pt x="189014" y="500380"/>
                  </a:lnTo>
                  <a:lnTo>
                    <a:pt x="188941" y="502920"/>
                  </a:lnTo>
                  <a:lnTo>
                    <a:pt x="189454" y="502920"/>
                  </a:lnTo>
                  <a:lnTo>
                    <a:pt x="189402" y="518160"/>
                  </a:lnTo>
                  <a:lnTo>
                    <a:pt x="188886" y="543560"/>
                  </a:lnTo>
                  <a:lnTo>
                    <a:pt x="188765" y="565150"/>
                  </a:lnTo>
                  <a:lnTo>
                    <a:pt x="189192" y="571500"/>
                  </a:lnTo>
                  <a:lnTo>
                    <a:pt x="191768" y="584200"/>
                  </a:lnTo>
                  <a:lnTo>
                    <a:pt x="194072" y="586740"/>
                  </a:lnTo>
                  <a:lnTo>
                    <a:pt x="199726" y="586740"/>
                  </a:lnTo>
                  <a:lnTo>
                    <a:pt x="201265" y="585470"/>
                  </a:lnTo>
                  <a:lnTo>
                    <a:pt x="203830" y="581660"/>
                  </a:lnTo>
                  <a:lnTo>
                    <a:pt x="204354" y="580390"/>
                  </a:lnTo>
                  <a:lnTo>
                    <a:pt x="204257" y="575310"/>
                  </a:lnTo>
                  <a:lnTo>
                    <a:pt x="202853" y="538480"/>
                  </a:lnTo>
                  <a:lnTo>
                    <a:pt x="202804" y="509270"/>
                  </a:lnTo>
                  <a:lnTo>
                    <a:pt x="238502" y="509270"/>
                  </a:lnTo>
                  <a:lnTo>
                    <a:pt x="238222" y="501650"/>
                  </a:lnTo>
                  <a:lnTo>
                    <a:pt x="209998" y="501650"/>
                  </a:lnTo>
                  <a:lnTo>
                    <a:pt x="205380" y="500380"/>
                  </a:lnTo>
                  <a:lnTo>
                    <a:pt x="202553" y="500380"/>
                  </a:lnTo>
                  <a:lnTo>
                    <a:pt x="203495" y="443230"/>
                  </a:lnTo>
                  <a:lnTo>
                    <a:pt x="203579" y="429260"/>
                  </a:lnTo>
                  <a:lnTo>
                    <a:pt x="201003" y="424180"/>
                  </a:lnTo>
                  <a:close/>
                </a:path>
                <a:path w="1056640" h="935990">
                  <a:moveTo>
                    <a:pt x="238502" y="509270"/>
                  </a:moveTo>
                  <a:lnTo>
                    <a:pt x="202804" y="509270"/>
                  </a:lnTo>
                  <a:lnTo>
                    <a:pt x="218730" y="510540"/>
                  </a:lnTo>
                  <a:lnTo>
                    <a:pt x="223097" y="510540"/>
                  </a:lnTo>
                  <a:lnTo>
                    <a:pt x="224647" y="513080"/>
                  </a:lnTo>
                  <a:lnTo>
                    <a:pt x="224385" y="520700"/>
                  </a:lnTo>
                  <a:lnTo>
                    <a:pt x="224297" y="529590"/>
                  </a:lnTo>
                  <a:lnTo>
                    <a:pt x="224123" y="534670"/>
                  </a:lnTo>
                  <a:lnTo>
                    <a:pt x="224039" y="535940"/>
                  </a:lnTo>
                  <a:lnTo>
                    <a:pt x="223936" y="553720"/>
                  </a:lnTo>
                  <a:lnTo>
                    <a:pt x="224385" y="562610"/>
                  </a:lnTo>
                  <a:lnTo>
                    <a:pt x="225411" y="575310"/>
                  </a:lnTo>
                  <a:lnTo>
                    <a:pt x="226186" y="579120"/>
                  </a:lnTo>
                  <a:lnTo>
                    <a:pt x="228751" y="585470"/>
                  </a:lnTo>
                  <a:lnTo>
                    <a:pt x="230552" y="586740"/>
                  </a:lnTo>
                  <a:lnTo>
                    <a:pt x="236719" y="586740"/>
                  </a:lnTo>
                  <a:lnTo>
                    <a:pt x="240311" y="584200"/>
                  </a:lnTo>
                  <a:lnTo>
                    <a:pt x="241086" y="582930"/>
                  </a:lnTo>
                  <a:lnTo>
                    <a:pt x="240977" y="577850"/>
                  </a:lnTo>
                  <a:lnTo>
                    <a:pt x="238502" y="509270"/>
                  </a:lnTo>
                  <a:close/>
                </a:path>
                <a:path w="1056640" h="935990">
                  <a:moveTo>
                    <a:pt x="921505" y="582930"/>
                  </a:moveTo>
                  <a:lnTo>
                    <a:pt x="915338" y="582930"/>
                  </a:lnTo>
                  <a:lnTo>
                    <a:pt x="896846" y="584200"/>
                  </a:lnTo>
                  <a:lnTo>
                    <a:pt x="923175" y="584200"/>
                  </a:lnTo>
                  <a:lnTo>
                    <a:pt x="921505" y="582930"/>
                  </a:lnTo>
                  <a:close/>
                </a:path>
                <a:path w="1056640" h="935990">
                  <a:moveTo>
                    <a:pt x="790545" y="464820"/>
                  </a:moveTo>
                  <a:lnTo>
                    <a:pt x="778692" y="464820"/>
                  </a:lnTo>
                  <a:lnTo>
                    <a:pt x="782116" y="474980"/>
                  </a:lnTo>
                  <a:lnTo>
                    <a:pt x="785853" y="487680"/>
                  </a:lnTo>
                  <a:lnTo>
                    <a:pt x="798403" y="537210"/>
                  </a:lnTo>
                  <a:lnTo>
                    <a:pt x="803603" y="571500"/>
                  </a:lnTo>
                  <a:lnTo>
                    <a:pt x="804639" y="574040"/>
                  </a:lnTo>
                  <a:lnTo>
                    <a:pt x="808231" y="577850"/>
                  </a:lnTo>
                  <a:lnTo>
                    <a:pt x="810796" y="579120"/>
                  </a:lnTo>
                  <a:lnTo>
                    <a:pt x="813885" y="579120"/>
                  </a:lnTo>
                  <a:lnTo>
                    <a:pt x="818603" y="574040"/>
                  </a:lnTo>
                  <a:lnTo>
                    <a:pt x="824670" y="558800"/>
                  </a:lnTo>
                  <a:lnTo>
                    <a:pt x="827637" y="548640"/>
                  </a:lnTo>
                  <a:lnTo>
                    <a:pt x="814911" y="548640"/>
                  </a:lnTo>
                  <a:lnTo>
                    <a:pt x="812369" y="537210"/>
                  </a:lnTo>
                  <a:lnTo>
                    <a:pt x="808262" y="521970"/>
                  </a:lnTo>
                  <a:lnTo>
                    <a:pt x="802663" y="502920"/>
                  </a:lnTo>
                  <a:lnTo>
                    <a:pt x="795645" y="480060"/>
                  </a:lnTo>
                  <a:lnTo>
                    <a:pt x="790545" y="464820"/>
                  </a:lnTo>
                  <a:close/>
                </a:path>
                <a:path w="1056640" h="935990">
                  <a:moveTo>
                    <a:pt x="857036" y="430530"/>
                  </a:moveTo>
                  <a:lnTo>
                    <a:pt x="852669" y="430530"/>
                  </a:lnTo>
                  <a:lnTo>
                    <a:pt x="848963" y="433070"/>
                  </a:lnTo>
                  <a:lnTo>
                    <a:pt x="832942" y="474980"/>
                  </a:lnTo>
                  <a:lnTo>
                    <a:pt x="830776" y="483870"/>
                  </a:lnTo>
                  <a:lnTo>
                    <a:pt x="828706" y="491490"/>
                  </a:lnTo>
                  <a:lnTo>
                    <a:pt x="826733" y="499110"/>
                  </a:lnTo>
                  <a:lnTo>
                    <a:pt x="824846" y="508000"/>
                  </a:lnTo>
                  <a:lnTo>
                    <a:pt x="815686" y="546100"/>
                  </a:lnTo>
                  <a:lnTo>
                    <a:pt x="814911" y="548640"/>
                  </a:lnTo>
                  <a:lnTo>
                    <a:pt x="827637" y="548640"/>
                  </a:lnTo>
                  <a:lnTo>
                    <a:pt x="832088" y="533400"/>
                  </a:lnTo>
                  <a:lnTo>
                    <a:pt x="840858" y="499110"/>
                  </a:lnTo>
                  <a:lnTo>
                    <a:pt x="843981" y="485140"/>
                  </a:lnTo>
                  <a:lnTo>
                    <a:pt x="846408" y="474980"/>
                  </a:lnTo>
                  <a:lnTo>
                    <a:pt x="848111" y="468630"/>
                  </a:lnTo>
                  <a:lnTo>
                    <a:pt x="849067" y="464820"/>
                  </a:lnTo>
                  <a:lnTo>
                    <a:pt x="862219" y="464820"/>
                  </a:lnTo>
                  <a:lnTo>
                    <a:pt x="862045" y="459740"/>
                  </a:lnTo>
                  <a:lnTo>
                    <a:pt x="861816" y="449580"/>
                  </a:lnTo>
                  <a:lnTo>
                    <a:pt x="861664" y="435610"/>
                  </a:lnTo>
                  <a:lnTo>
                    <a:pt x="860889" y="433070"/>
                  </a:lnTo>
                  <a:lnTo>
                    <a:pt x="858837" y="431800"/>
                  </a:lnTo>
                  <a:lnTo>
                    <a:pt x="857036" y="430530"/>
                  </a:lnTo>
                  <a:close/>
                </a:path>
                <a:path w="1056640" h="935990">
                  <a:moveTo>
                    <a:pt x="553684" y="242570"/>
                  </a:moveTo>
                  <a:lnTo>
                    <a:pt x="539548" y="242570"/>
                  </a:lnTo>
                  <a:lnTo>
                    <a:pt x="535182" y="247650"/>
                  </a:lnTo>
                  <a:lnTo>
                    <a:pt x="535182" y="257810"/>
                  </a:lnTo>
                  <a:lnTo>
                    <a:pt x="535956" y="273050"/>
                  </a:lnTo>
                  <a:lnTo>
                    <a:pt x="535524" y="334010"/>
                  </a:lnTo>
                  <a:lnTo>
                    <a:pt x="534229" y="392430"/>
                  </a:lnTo>
                  <a:lnTo>
                    <a:pt x="532122" y="444500"/>
                  </a:lnTo>
                  <a:lnTo>
                    <a:pt x="529051" y="496570"/>
                  </a:lnTo>
                  <a:lnTo>
                    <a:pt x="525171" y="543560"/>
                  </a:lnTo>
                  <a:lnTo>
                    <a:pt x="553022" y="543560"/>
                  </a:lnTo>
                  <a:lnTo>
                    <a:pt x="558050" y="471170"/>
                  </a:lnTo>
                  <a:lnTo>
                    <a:pt x="560306" y="421640"/>
                  </a:lnTo>
                  <a:lnTo>
                    <a:pt x="562069" y="375920"/>
                  </a:lnTo>
                  <a:lnTo>
                    <a:pt x="563646" y="307340"/>
                  </a:lnTo>
                  <a:lnTo>
                    <a:pt x="563704" y="257810"/>
                  </a:lnTo>
                  <a:lnTo>
                    <a:pt x="562416" y="252730"/>
                  </a:lnTo>
                  <a:lnTo>
                    <a:pt x="559840" y="248920"/>
                  </a:lnTo>
                  <a:lnTo>
                    <a:pt x="557275" y="243840"/>
                  </a:lnTo>
                  <a:lnTo>
                    <a:pt x="553684" y="242570"/>
                  </a:lnTo>
                  <a:close/>
                </a:path>
                <a:path w="1056640" h="935990">
                  <a:moveTo>
                    <a:pt x="232353" y="421640"/>
                  </a:moveTo>
                  <a:lnTo>
                    <a:pt x="225924" y="421640"/>
                  </a:lnTo>
                  <a:lnTo>
                    <a:pt x="224385" y="424180"/>
                  </a:lnTo>
                  <a:lnTo>
                    <a:pt x="223097" y="425450"/>
                  </a:lnTo>
                  <a:lnTo>
                    <a:pt x="222332" y="426720"/>
                  </a:lnTo>
                  <a:lnTo>
                    <a:pt x="222429" y="434340"/>
                  </a:lnTo>
                  <a:lnTo>
                    <a:pt x="222676" y="441960"/>
                  </a:lnTo>
                  <a:lnTo>
                    <a:pt x="223198" y="452120"/>
                  </a:lnTo>
                  <a:lnTo>
                    <a:pt x="223956" y="464820"/>
                  </a:lnTo>
                  <a:lnTo>
                    <a:pt x="224545" y="473710"/>
                  </a:lnTo>
                  <a:lnTo>
                    <a:pt x="225026" y="482600"/>
                  </a:lnTo>
                  <a:lnTo>
                    <a:pt x="225315" y="488950"/>
                  </a:lnTo>
                  <a:lnTo>
                    <a:pt x="225411" y="500380"/>
                  </a:lnTo>
                  <a:lnTo>
                    <a:pt x="224898" y="501650"/>
                  </a:lnTo>
                  <a:lnTo>
                    <a:pt x="238222" y="501650"/>
                  </a:lnTo>
                  <a:lnTo>
                    <a:pt x="237034" y="463550"/>
                  </a:lnTo>
                  <a:lnTo>
                    <a:pt x="236458" y="424180"/>
                  </a:lnTo>
                  <a:lnTo>
                    <a:pt x="235170" y="424180"/>
                  </a:lnTo>
                  <a:lnTo>
                    <a:pt x="234144" y="422910"/>
                  </a:lnTo>
                  <a:lnTo>
                    <a:pt x="233379" y="422910"/>
                  </a:lnTo>
                  <a:lnTo>
                    <a:pt x="232353" y="421640"/>
                  </a:lnTo>
                  <a:close/>
                </a:path>
                <a:path w="1056640" h="935990">
                  <a:moveTo>
                    <a:pt x="923044" y="444500"/>
                  </a:moveTo>
                  <a:lnTo>
                    <a:pt x="901987" y="444500"/>
                  </a:lnTo>
                  <a:lnTo>
                    <a:pt x="908154" y="445770"/>
                  </a:lnTo>
                  <a:lnTo>
                    <a:pt x="915851" y="448310"/>
                  </a:lnTo>
                  <a:lnTo>
                    <a:pt x="920730" y="447040"/>
                  </a:lnTo>
                  <a:lnTo>
                    <a:pt x="923044" y="444500"/>
                  </a:lnTo>
                  <a:close/>
                </a:path>
                <a:path w="1056640" h="935990">
                  <a:moveTo>
                    <a:pt x="174041" y="436880"/>
                  </a:moveTo>
                  <a:lnTo>
                    <a:pt x="157088" y="436880"/>
                  </a:lnTo>
                  <a:lnTo>
                    <a:pt x="168386" y="438150"/>
                  </a:lnTo>
                  <a:lnTo>
                    <a:pt x="172240" y="438150"/>
                  </a:lnTo>
                  <a:lnTo>
                    <a:pt x="174041" y="436880"/>
                  </a:lnTo>
                  <a:close/>
                </a:path>
                <a:path w="1056640" h="935990">
                  <a:moveTo>
                    <a:pt x="131403" y="422910"/>
                  </a:moveTo>
                  <a:lnTo>
                    <a:pt x="129854" y="422910"/>
                  </a:lnTo>
                  <a:lnTo>
                    <a:pt x="126262" y="425450"/>
                  </a:lnTo>
                  <a:lnTo>
                    <a:pt x="164795" y="425450"/>
                  </a:lnTo>
                  <a:lnTo>
                    <a:pt x="131403" y="422910"/>
                  </a:lnTo>
                  <a:close/>
                </a:path>
                <a:path w="1056640" h="935990">
                  <a:moveTo>
                    <a:pt x="717302" y="241300"/>
                  </a:moveTo>
                  <a:lnTo>
                    <a:pt x="712160" y="241300"/>
                  </a:lnTo>
                  <a:lnTo>
                    <a:pt x="704599" y="247650"/>
                  </a:lnTo>
                  <a:lnTo>
                    <a:pt x="692706" y="264160"/>
                  </a:lnTo>
                  <a:lnTo>
                    <a:pt x="676477" y="293370"/>
                  </a:lnTo>
                  <a:lnTo>
                    <a:pt x="637885" y="369570"/>
                  </a:lnTo>
                  <a:lnTo>
                    <a:pt x="636383" y="372110"/>
                  </a:lnTo>
                  <a:lnTo>
                    <a:pt x="674562" y="372110"/>
                  </a:lnTo>
                  <a:lnTo>
                    <a:pt x="675177" y="353060"/>
                  </a:lnTo>
                  <a:lnTo>
                    <a:pt x="679991" y="344170"/>
                  </a:lnTo>
                  <a:lnTo>
                    <a:pt x="689046" y="328930"/>
                  </a:lnTo>
                  <a:lnTo>
                    <a:pt x="702341" y="306070"/>
                  </a:lnTo>
                  <a:lnTo>
                    <a:pt x="732715" y="256540"/>
                  </a:lnTo>
                  <a:lnTo>
                    <a:pt x="732715" y="251460"/>
                  </a:lnTo>
                  <a:lnTo>
                    <a:pt x="730663" y="247650"/>
                  </a:lnTo>
                  <a:lnTo>
                    <a:pt x="726286" y="245110"/>
                  </a:lnTo>
                  <a:lnTo>
                    <a:pt x="722181" y="242570"/>
                  </a:lnTo>
                  <a:lnTo>
                    <a:pt x="717302" y="241300"/>
                  </a:lnTo>
                  <a:close/>
                </a:path>
                <a:path w="1056640" h="935990">
                  <a:moveTo>
                    <a:pt x="411123" y="240030"/>
                  </a:moveTo>
                  <a:lnTo>
                    <a:pt x="408808" y="240030"/>
                  </a:lnTo>
                  <a:lnTo>
                    <a:pt x="407269" y="241300"/>
                  </a:lnTo>
                  <a:lnTo>
                    <a:pt x="414473" y="241300"/>
                  </a:lnTo>
                  <a:lnTo>
                    <a:pt x="411123" y="240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61529" y="675116"/>
              <a:ext cx="151428" cy="1516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12117" y="1595102"/>
              <a:ext cx="215763" cy="9921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47154" y="1594837"/>
              <a:ext cx="98887" cy="992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68649" y="1595104"/>
              <a:ext cx="98635" cy="9921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088609" y="1595011"/>
              <a:ext cx="91440" cy="99060"/>
            </a:xfrm>
            <a:custGeom>
              <a:avLst/>
              <a:gdLst/>
              <a:ahLst/>
              <a:cxnLst/>
              <a:rect l="l" t="t" r="r" b="b"/>
              <a:pathLst>
                <a:path w="91440" h="99060">
                  <a:moveTo>
                    <a:pt x="90919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40640"/>
                  </a:lnTo>
                  <a:lnTo>
                    <a:pt x="0" y="57150"/>
                  </a:lnTo>
                  <a:lnTo>
                    <a:pt x="0" y="82550"/>
                  </a:lnTo>
                  <a:lnTo>
                    <a:pt x="0" y="99060"/>
                  </a:lnTo>
                  <a:lnTo>
                    <a:pt x="90919" y="99060"/>
                  </a:lnTo>
                  <a:lnTo>
                    <a:pt x="90919" y="82550"/>
                  </a:lnTo>
                  <a:lnTo>
                    <a:pt x="16700" y="82550"/>
                  </a:lnTo>
                  <a:lnTo>
                    <a:pt x="16700" y="57150"/>
                  </a:lnTo>
                  <a:lnTo>
                    <a:pt x="76542" y="57150"/>
                  </a:lnTo>
                  <a:lnTo>
                    <a:pt x="76542" y="40640"/>
                  </a:lnTo>
                  <a:lnTo>
                    <a:pt x="16700" y="40640"/>
                  </a:lnTo>
                  <a:lnTo>
                    <a:pt x="16700" y="16510"/>
                  </a:lnTo>
                  <a:lnTo>
                    <a:pt x="90919" y="16510"/>
                  </a:lnTo>
                  <a:lnTo>
                    <a:pt x="909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200596" y="1594999"/>
              <a:ext cx="212430" cy="9906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7365" y="665478"/>
              <a:ext cx="898384" cy="70612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" y="4628131"/>
              <a:ext cx="10041890" cy="743585"/>
            </a:xfrm>
            <a:custGeom>
              <a:avLst/>
              <a:gdLst/>
              <a:ahLst/>
              <a:cxnLst/>
              <a:rect l="l" t="t" r="r" b="b"/>
              <a:pathLst>
                <a:path w="10041890" h="743585">
                  <a:moveTo>
                    <a:pt x="9670250" y="0"/>
                  </a:moveTo>
                  <a:lnTo>
                    <a:pt x="0" y="0"/>
                  </a:lnTo>
                  <a:lnTo>
                    <a:pt x="0" y="743432"/>
                  </a:lnTo>
                  <a:lnTo>
                    <a:pt x="9670250" y="743432"/>
                  </a:lnTo>
                  <a:lnTo>
                    <a:pt x="9716827" y="740539"/>
                  </a:lnTo>
                  <a:lnTo>
                    <a:pt x="9761678" y="732092"/>
                  </a:lnTo>
                  <a:lnTo>
                    <a:pt x="9804455" y="718438"/>
                  </a:lnTo>
                  <a:lnTo>
                    <a:pt x="9844810" y="699926"/>
                  </a:lnTo>
                  <a:lnTo>
                    <a:pt x="9882395" y="676904"/>
                  </a:lnTo>
                  <a:lnTo>
                    <a:pt x="9916861" y="649719"/>
                  </a:lnTo>
                  <a:lnTo>
                    <a:pt x="9947861" y="618719"/>
                  </a:lnTo>
                  <a:lnTo>
                    <a:pt x="9975047" y="584253"/>
                  </a:lnTo>
                  <a:lnTo>
                    <a:pt x="9998070" y="546669"/>
                  </a:lnTo>
                  <a:lnTo>
                    <a:pt x="10016583" y="506313"/>
                  </a:lnTo>
                  <a:lnTo>
                    <a:pt x="10030237" y="463535"/>
                  </a:lnTo>
                  <a:lnTo>
                    <a:pt x="10038685" y="418683"/>
                  </a:lnTo>
                  <a:lnTo>
                    <a:pt x="10041579" y="372103"/>
                  </a:lnTo>
                  <a:lnTo>
                    <a:pt x="10038685" y="324749"/>
                  </a:lnTo>
                  <a:lnTo>
                    <a:pt x="10030237" y="279896"/>
                  </a:lnTo>
                  <a:lnTo>
                    <a:pt x="10016583" y="237119"/>
                  </a:lnTo>
                  <a:lnTo>
                    <a:pt x="9998070" y="196763"/>
                  </a:lnTo>
                  <a:lnTo>
                    <a:pt x="9975047" y="159179"/>
                  </a:lnTo>
                  <a:lnTo>
                    <a:pt x="9947861" y="124713"/>
                  </a:lnTo>
                  <a:lnTo>
                    <a:pt x="9916861" y="93713"/>
                  </a:lnTo>
                  <a:lnTo>
                    <a:pt x="9882395" y="66528"/>
                  </a:lnTo>
                  <a:lnTo>
                    <a:pt x="9844810" y="43506"/>
                  </a:lnTo>
                  <a:lnTo>
                    <a:pt x="9804455" y="24994"/>
                  </a:lnTo>
                  <a:lnTo>
                    <a:pt x="9761678" y="11340"/>
                  </a:lnTo>
                  <a:lnTo>
                    <a:pt x="9716827" y="2893"/>
                  </a:lnTo>
                  <a:lnTo>
                    <a:pt x="9670250" y="0"/>
                  </a:lnTo>
                  <a:close/>
                </a:path>
              </a:pathLst>
            </a:custGeom>
            <a:solidFill>
              <a:srgbClr val="3940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55780" y="1413029"/>
            <a:ext cx="11576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5" dirty="0">
                <a:solidFill>
                  <a:srgbClr val="394074"/>
                </a:solidFill>
                <a:latin typeface="Neue Regrade"/>
                <a:cs typeface="Neue Regrade"/>
              </a:rPr>
              <a:t>Making</a:t>
            </a:r>
            <a:r>
              <a:rPr sz="1400" spc="155" dirty="0">
                <a:solidFill>
                  <a:srgbClr val="394074"/>
                </a:solidFill>
                <a:latin typeface="Neue Regrade"/>
                <a:cs typeface="Neue Regrade"/>
              </a:rPr>
              <a:t> </a:t>
            </a:r>
            <a:r>
              <a:rPr sz="1400" dirty="0">
                <a:solidFill>
                  <a:srgbClr val="394074"/>
                </a:solidFill>
                <a:latin typeface="Neue Regrade"/>
                <a:cs typeface="Neue Regrade"/>
              </a:rPr>
              <a:t>life</a:t>
            </a:r>
            <a:r>
              <a:rPr sz="1400" spc="155" dirty="0">
                <a:solidFill>
                  <a:srgbClr val="394074"/>
                </a:solidFill>
                <a:latin typeface="Neue Regrade"/>
                <a:cs typeface="Neue Regrade"/>
              </a:rPr>
              <a:t> </a:t>
            </a:r>
            <a:r>
              <a:rPr sz="1400" spc="40" dirty="0">
                <a:solidFill>
                  <a:srgbClr val="394074"/>
                </a:solidFill>
                <a:latin typeface="Neue Regrade"/>
                <a:cs typeface="Neue Regrade"/>
              </a:rPr>
              <a:t>art</a:t>
            </a:r>
            <a:endParaRPr sz="1400">
              <a:latin typeface="Neue Regrade"/>
              <a:cs typeface="Neue Regrade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956255" y="2222263"/>
            <a:ext cx="9244965" cy="304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9420"/>
              </a:lnSpc>
              <a:spcBef>
                <a:spcPts val="125"/>
              </a:spcBef>
            </a:pPr>
            <a:r>
              <a:rPr sz="16800" b="1" spc="360" dirty="0">
                <a:solidFill>
                  <a:srgbClr val="394074"/>
                </a:solidFill>
                <a:latin typeface="AvantGardeCTT"/>
                <a:cs typeface="AvantGardeCTT"/>
              </a:rPr>
              <a:t>THINKME</a:t>
            </a:r>
            <a:endParaRPr sz="16800">
              <a:latin typeface="AvantGardeCTT"/>
              <a:cs typeface="AvantGardeCTT"/>
            </a:endParaRPr>
          </a:p>
          <a:p>
            <a:pPr marL="3258185">
              <a:lnSpc>
                <a:spcPts val="4300"/>
              </a:lnSpc>
            </a:pPr>
            <a:r>
              <a:rPr sz="4200" spc="-225" dirty="0">
                <a:solidFill>
                  <a:srgbClr val="EFE8D7"/>
                </a:solidFill>
              </a:rPr>
              <a:t>Мысли</a:t>
            </a:r>
            <a:r>
              <a:rPr sz="4200" spc="-434" dirty="0">
                <a:solidFill>
                  <a:srgbClr val="EFE8D7"/>
                </a:solidFill>
              </a:rPr>
              <a:t> </a:t>
            </a:r>
            <a:r>
              <a:rPr sz="4200" dirty="0">
                <a:solidFill>
                  <a:srgbClr val="EFE8D7"/>
                </a:solidFill>
              </a:rPr>
              <a:t>в</a:t>
            </a:r>
            <a:r>
              <a:rPr sz="4200" spc="-434" dirty="0">
                <a:solidFill>
                  <a:srgbClr val="EFE8D7"/>
                </a:solidFill>
              </a:rPr>
              <a:t> </a:t>
            </a:r>
            <a:r>
              <a:rPr sz="4200" spc="-180" dirty="0">
                <a:solidFill>
                  <a:srgbClr val="EFE8D7"/>
                </a:solidFill>
              </a:rPr>
              <a:t>своем</a:t>
            </a:r>
            <a:r>
              <a:rPr sz="4200" spc="-434" dirty="0">
                <a:solidFill>
                  <a:srgbClr val="EFE8D7"/>
                </a:solidFill>
              </a:rPr>
              <a:t> </a:t>
            </a:r>
            <a:r>
              <a:rPr sz="4200" spc="-30" dirty="0">
                <a:solidFill>
                  <a:srgbClr val="EFE8D7"/>
                </a:solidFill>
              </a:rPr>
              <a:t>ритме</a:t>
            </a:r>
            <a:endParaRPr sz="4200"/>
          </a:p>
        </p:txBody>
      </p:sp>
      <p:grpSp>
        <p:nvGrpSpPr>
          <p:cNvPr id="18" name="object 18"/>
          <p:cNvGrpSpPr/>
          <p:nvPr/>
        </p:nvGrpSpPr>
        <p:grpSpPr>
          <a:xfrm>
            <a:off x="8785073" y="0"/>
            <a:ext cx="11319510" cy="11308715"/>
            <a:chOff x="8785073" y="0"/>
            <a:chExt cx="11319510" cy="11308715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21690" y="952850"/>
              <a:ext cx="4198824" cy="1035570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85073" y="0"/>
              <a:ext cx="11319027" cy="113085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428285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40498" y="442759"/>
              <a:ext cx="5516880" cy="10394315"/>
            </a:xfrm>
            <a:custGeom>
              <a:avLst/>
              <a:gdLst/>
              <a:ahLst/>
              <a:cxnLst/>
              <a:rect l="l" t="t" r="r" b="b"/>
              <a:pathLst>
                <a:path w="5516880" h="10394315">
                  <a:moveTo>
                    <a:pt x="5201161" y="0"/>
                  </a:moveTo>
                  <a:lnTo>
                    <a:pt x="315655" y="0"/>
                  </a:lnTo>
                  <a:lnTo>
                    <a:pt x="269010" y="3422"/>
                  </a:lnTo>
                  <a:lnTo>
                    <a:pt x="224490" y="13363"/>
                  </a:lnTo>
                  <a:lnTo>
                    <a:pt x="182583" y="29336"/>
                  </a:lnTo>
                  <a:lnTo>
                    <a:pt x="143778" y="50851"/>
                  </a:lnTo>
                  <a:lnTo>
                    <a:pt x="108562" y="77422"/>
                  </a:lnTo>
                  <a:lnTo>
                    <a:pt x="77425" y="108558"/>
                  </a:lnTo>
                  <a:lnTo>
                    <a:pt x="50854" y="143773"/>
                  </a:lnTo>
                  <a:lnTo>
                    <a:pt x="29338" y="182579"/>
                  </a:lnTo>
                  <a:lnTo>
                    <a:pt x="13364" y="224486"/>
                  </a:lnTo>
                  <a:lnTo>
                    <a:pt x="3422" y="269008"/>
                  </a:lnTo>
                  <a:lnTo>
                    <a:pt x="0" y="315655"/>
                  </a:lnTo>
                  <a:lnTo>
                    <a:pt x="0" y="10078174"/>
                  </a:lnTo>
                  <a:lnTo>
                    <a:pt x="3422" y="10124819"/>
                  </a:lnTo>
                  <a:lnTo>
                    <a:pt x="13364" y="10169339"/>
                  </a:lnTo>
                  <a:lnTo>
                    <a:pt x="29338" y="10211246"/>
                  </a:lnTo>
                  <a:lnTo>
                    <a:pt x="50854" y="10250051"/>
                  </a:lnTo>
                  <a:lnTo>
                    <a:pt x="77425" y="10285267"/>
                  </a:lnTo>
                  <a:lnTo>
                    <a:pt x="108562" y="10316404"/>
                  </a:lnTo>
                  <a:lnTo>
                    <a:pt x="143778" y="10342975"/>
                  </a:lnTo>
                  <a:lnTo>
                    <a:pt x="182583" y="10364492"/>
                  </a:lnTo>
                  <a:lnTo>
                    <a:pt x="224490" y="10380465"/>
                  </a:lnTo>
                  <a:lnTo>
                    <a:pt x="269010" y="10390407"/>
                  </a:lnTo>
                  <a:lnTo>
                    <a:pt x="315655" y="10393830"/>
                  </a:lnTo>
                  <a:lnTo>
                    <a:pt x="5201161" y="10393830"/>
                  </a:lnTo>
                  <a:lnTo>
                    <a:pt x="5247803" y="10390407"/>
                  </a:lnTo>
                  <a:lnTo>
                    <a:pt x="5292321" y="10380465"/>
                  </a:lnTo>
                  <a:lnTo>
                    <a:pt x="5334227" y="10364492"/>
                  </a:lnTo>
                  <a:lnTo>
                    <a:pt x="5373033" y="10342975"/>
                  </a:lnTo>
                  <a:lnTo>
                    <a:pt x="5408249" y="10316404"/>
                  </a:lnTo>
                  <a:lnTo>
                    <a:pt x="5439387" y="10285267"/>
                  </a:lnTo>
                  <a:lnTo>
                    <a:pt x="5465959" y="10250051"/>
                  </a:lnTo>
                  <a:lnTo>
                    <a:pt x="5487476" y="10211246"/>
                  </a:lnTo>
                  <a:lnTo>
                    <a:pt x="5503450" y="10169339"/>
                  </a:lnTo>
                  <a:lnTo>
                    <a:pt x="5513393" y="10124819"/>
                  </a:lnTo>
                  <a:lnTo>
                    <a:pt x="5516816" y="10078174"/>
                  </a:lnTo>
                  <a:lnTo>
                    <a:pt x="5516816" y="315655"/>
                  </a:lnTo>
                  <a:lnTo>
                    <a:pt x="5513393" y="269008"/>
                  </a:lnTo>
                  <a:lnTo>
                    <a:pt x="5503450" y="224486"/>
                  </a:lnTo>
                  <a:lnTo>
                    <a:pt x="5487476" y="182579"/>
                  </a:lnTo>
                  <a:lnTo>
                    <a:pt x="5465959" y="143773"/>
                  </a:lnTo>
                  <a:lnTo>
                    <a:pt x="5439387" y="108558"/>
                  </a:lnTo>
                  <a:lnTo>
                    <a:pt x="5408249" y="77422"/>
                  </a:lnTo>
                  <a:lnTo>
                    <a:pt x="5373033" y="50851"/>
                  </a:lnTo>
                  <a:lnTo>
                    <a:pt x="5334227" y="29336"/>
                  </a:lnTo>
                  <a:lnTo>
                    <a:pt x="5292321" y="13363"/>
                  </a:lnTo>
                  <a:lnTo>
                    <a:pt x="5247803" y="3422"/>
                  </a:lnTo>
                  <a:lnTo>
                    <a:pt x="52011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14073"/>
              <a:ext cx="6564257" cy="719448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0506" y="4847818"/>
              <a:ext cx="5516805" cy="598877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89043" y="6404885"/>
            <a:ext cx="1984114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Jost Thin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36268" y="8747559"/>
            <a:ext cx="843711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7542" y="8747559"/>
            <a:ext cx="557708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34153" y="8747559"/>
            <a:ext cx="1101956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07807" y="921437"/>
            <a:ext cx="4157345" cy="7706995"/>
            <a:chOff x="1507807" y="921437"/>
            <a:chExt cx="4157345" cy="770699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07807" y="921437"/>
              <a:ext cx="3403037" cy="34030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96222" y="6659483"/>
              <a:ext cx="1968526" cy="196852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73224" y="686058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50279" y="0"/>
                  </a:moveTo>
                  <a:lnTo>
                    <a:pt x="0" y="450300"/>
                  </a:lnTo>
                  <a:lnTo>
                    <a:pt x="8900" y="458692"/>
                  </a:lnTo>
                  <a:lnTo>
                    <a:pt x="19409" y="465076"/>
                  </a:lnTo>
                  <a:lnTo>
                    <a:pt x="31223" y="469137"/>
                  </a:lnTo>
                  <a:lnTo>
                    <a:pt x="44040" y="470561"/>
                  </a:lnTo>
                  <a:lnTo>
                    <a:pt x="412406" y="470561"/>
                  </a:lnTo>
                  <a:lnTo>
                    <a:pt x="435039" y="465991"/>
                  </a:lnTo>
                  <a:lnTo>
                    <a:pt x="453521" y="453528"/>
                  </a:lnTo>
                  <a:lnTo>
                    <a:pt x="465982" y="435045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33"/>
                  </a:lnTo>
                  <a:lnTo>
                    <a:pt x="465064" y="19418"/>
                  </a:lnTo>
                  <a:lnTo>
                    <a:pt x="458677" y="8906"/>
                  </a:lnTo>
                  <a:lnTo>
                    <a:pt x="450279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48809" y="6836189"/>
              <a:ext cx="471170" cy="470534"/>
            </a:xfrm>
            <a:custGeom>
              <a:avLst/>
              <a:gdLst/>
              <a:ahLst/>
              <a:cxnLst/>
              <a:rect l="l" t="t" r="r" b="b"/>
              <a:pathLst>
                <a:path w="471170" h="470534">
                  <a:moveTo>
                    <a:pt x="426521" y="0"/>
                  </a:moveTo>
                  <a:lnTo>
                    <a:pt x="58144" y="0"/>
                  </a:lnTo>
                  <a:lnTo>
                    <a:pt x="35515" y="4567"/>
                  </a:lnTo>
                  <a:lnTo>
                    <a:pt x="17033" y="17024"/>
                  </a:lnTo>
                  <a:lnTo>
                    <a:pt x="4570" y="35502"/>
                  </a:lnTo>
                  <a:lnTo>
                    <a:pt x="0" y="58134"/>
                  </a:lnTo>
                  <a:lnTo>
                    <a:pt x="0" y="426500"/>
                  </a:lnTo>
                  <a:lnTo>
                    <a:pt x="1424" y="439318"/>
                  </a:lnTo>
                  <a:lnTo>
                    <a:pt x="5486" y="451135"/>
                  </a:lnTo>
                  <a:lnTo>
                    <a:pt x="11873" y="461644"/>
                  </a:lnTo>
                  <a:lnTo>
                    <a:pt x="20271" y="470540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4" y="5485"/>
                  </a:lnTo>
                  <a:lnTo>
                    <a:pt x="439332" y="1423"/>
                  </a:lnTo>
                  <a:lnTo>
                    <a:pt x="426521" y="0"/>
                  </a:lnTo>
                  <a:close/>
                </a:path>
              </a:pathLst>
            </a:custGeom>
            <a:solidFill>
              <a:srgbClr val="384E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441786" y="10011660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8"/>
              </a:rPr>
              <a:t>24746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89043" y="9083675"/>
            <a:ext cx="4872007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97"/>
          <a:stretch/>
        </p:blipFill>
        <p:spPr>
          <a:xfrm>
            <a:off x="962574" y="8864972"/>
            <a:ext cx="1346659" cy="128771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450" y="9222559"/>
            <a:ext cx="1397665" cy="28626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6"/>
            <a:ext cx="20104099" cy="1130840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430" y="3143123"/>
            <a:ext cx="4972832" cy="81654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329375" y="3141412"/>
            <a:ext cx="4774713" cy="816714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0255" y="3474028"/>
            <a:ext cx="4859020" cy="7834630"/>
            <a:chOff x="40255" y="3474028"/>
            <a:chExt cx="4859020" cy="7834630"/>
          </a:xfrm>
        </p:grpSpPr>
        <p:sp>
          <p:nvSpPr>
            <p:cNvPr id="6" name="object 6"/>
            <p:cNvSpPr/>
            <p:nvPr/>
          </p:nvSpPr>
          <p:spPr>
            <a:xfrm>
              <a:off x="477132" y="3474028"/>
              <a:ext cx="3977004" cy="7492365"/>
            </a:xfrm>
            <a:custGeom>
              <a:avLst/>
              <a:gdLst/>
              <a:ahLst/>
              <a:cxnLst/>
              <a:rect l="l" t="t" r="r" b="b"/>
              <a:pathLst>
                <a:path w="3977004" h="7492365">
                  <a:moveTo>
                    <a:pt x="3749163" y="0"/>
                  </a:moveTo>
                  <a:lnTo>
                    <a:pt x="227532" y="0"/>
                  </a:lnTo>
                  <a:lnTo>
                    <a:pt x="181677" y="4622"/>
                  </a:lnTo>
                  <a:lnTo>
                    <a:pt x="138967" y="17879"/>
                  </a:lnTo>
                  <a:lnTo>
                    <a:pt x="100317" y="38856"/>
                  </a:lnTo>
                  <a:lnTo>
                    <a:pt x="66643" y="66638"/>
                  </a:lnTo>
                  <a:lnTo>
                    <a:pt x="38859" y="100310"/>
                  </a:lnTo>
                  <a:lnTo>
                    <a:pt x="17880" y="138958"/>
                  </a:lnTo>
                  <a:lnTo>
                    <a:pt x="4622" y="181667"/>
                  </a:lnTo>
                  <a:lnTo>
                    <a:pt x="0" y="227521"/>
                  </a:lnTo>
                  <a:lnTo>
                    <a:pt x="0" y="7264668"/>
                  </a:lnTo>
                  <a:lnTo>
                    <a:pt x="4622" y="7310524"/>
                  </a:lnTo>
                  <a:lnTo>
                    <a:pt x="17880" y="7353234"/>
                  </a:lnTo>
                  <a:lnTo>
                    <a:pt x="38859" y="7391883"/>
                  </a:lnTo>
                  <a:lnTo>
                    <a:pt x="66643" y="7425557"/>
                  </a:lnTo>
                  <a:lnTo>
                    <a:pt x="100317" y="7453341"/>
                  </a:lnTo>
                  <a:lnTo>
                    <a:pt x="138967" y="7474320"/>
                  </a:lnTo>
                  <a:lnTo>
                    <a:pt x="181677" y="7487578"/>
                  </a:lnTo>
                  <a:lnTo>
                    <a:pt x="227532" y="7492201"/>
                  </a:lnTo>
                  <a:lnTo>
                    <a:pt x="3749163" y="7492201"/>
                  </a:lnTo>
                  <a:lnTo>
                    <a:pt x="3795018" y="7487578"/>
                  </a:lnTo>
                  <a:lnTo>
                    <a:pt x="3837726" y="7474320"/>
                  </a:lnTo>
                  <a:lnTo>
                    <a:pt x="3876374" y="7453341"/>
                  </a:lnTo>
                  <a:lnTo>
                    <a:pt x="3910047" y="7425557"/>
                  </a:lnTo>
                  <a:lnTo>
                    <a:pt x="3937829" y="7391883"/>
                  </a:lnTo>
                  <a:lnTo>
                    <a:pt x="3958805" y="7353234"/>
                  </a:lnTo>
                  <a:lnTo>
                    <a:pt x="3972062" y="7310524"/>
                  </a:lnTo>
                  <a:lnTo>
                    <a:pt x="3976685" y="7264668"/>
                  </a:lnTo>
                  <a:lnTo>
                    <a:pt x="3976685" y="227521"/>
                  </a:lnTo>
                  <a:lnTo>
                    <a:pt x="3972062" y="181667"/>
                  </a:lnTo>
                  <a:lnTo>
                    <a:pt x="3958805" y="138958"/>
                  </a:lnTo>
                  <a:lnTo>
                    <a:pt x="3937829" y="100310"/>
                  </a:lnTo>
                  <a:lnTo>
                    <a:pt x="3910047" y="66638"/>
                  </a:lnTo>
                  <a:lnTo>
                    <a:pt x="3876374" y="38856"/>
                  </a:lnTo>
                  <a:lnTo>
                    <a:pt x="3837726" y="17879"/>
                  </a:lnTo>
                  <a:lnTo>
                    <a:pt x="3795018" y="4622"/>
                  </a:lnTo>
                  <a:lnTo>
                    <a:pt x="37491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55" y="6123984"/>
              <a:ext cx="4858490" cy="51845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7125" y="6649324"/>
              <a:ext cx="3976695" cy="431690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77821" y="7772548"/>
            <a:ext cx="1602712" cy="1859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100" b="0" spc="13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100" b="0" spc="13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1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31924" y="9177599"/>
            <a:ext cx="643712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14453" y="9177599"/>
            <a:ext cx="785591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Обложка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5123" y="9177599"/>
            <a:ext cx="837263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251786" y="3482262"/>
            <a:ext cx="4852670" cy="7826375"/>
            <a:chOff x="15251786" y="3482262"/>
            <a:chExt cx="4852670" cy="7826375"/>
          </a:xfrm>
        </p:grpSpPr>
        <p:sp>
          <p:nvSpPr>
            <p:cNvPr id="14" name="object 14"/>
            <p:cNvSpPr/>
            <p:nvPr/>
          </p:nvSpPr>
          <p:spPr>
            <a:xfrm>
              <a:off x="15685389" y="3482262"/>
              <a:ext cx="4001770" cy="7539355"/>
            </a:xfrm>
            <a:custGeom>
              <a:avLst/>
              <a:gdLst/>
              <a:ahLst/>
              <a:cxnLst/>
              <a:rect l="l" t="t" r="r" b="b"/>
              <a:pathLst>
                <a:path w="4001769" h="7539355">
                  <a:moveTo>
                    <a:pt x="3772659" y="0"/>
                  </a:moveTo>
                  <a:lnTo>
                    <a:pt x="228956" y="0"/>
                  </a:lnTo>
                  <a:lnTo>
                    <a:pt x="182814" y="4651"/>
                  </a:lnTo>
                  <a:lnTo>
                    <a:pt x="139837" y="17993"/>
                  </a:lnTo>
                  <a:lnTo>
                    <a:pt x="100945" y="39103"/>
                  </a:lnTo>
                  <a:lnTo>
                    <a:pt x="67060" y="67062"/>
                  </a:lnTo>
                  <a:lnTo>
                    <a:pt x="39102" y="100948"/>
                  </a:lnTo>
                  <a:lnTo>
                    <a:pt x="17992" y="139841"/>
                  </a:lnTo>
                  <a:lnTo>
                    <a:pt x="4651" y="182821"/>
                  </a:lnTo>
                  <a:lnTo>
                    <a:pt x="0" y="228966"/>
                  </a:lnTo>
                  <a:lnTo>
                    <a:pt x="0" y="7310227"/>
                  </a:lnTo>
                  <a:lnTo>
                    <a:pt x="4651" y="7356369"/>
                  </a:lnTo>
                  <a:lnTo>
                    <a:pt x="17992" y="7399345"/>
                  </a:lnTo>
                  <a:lnTo>
                    <a:pt x="39102" y="7438234"/>
                  </a:lnTo>
                  <a:lnTo>
                    <a:pt x="67060" y="7472118"/>
                  </a:lnTo>
                  <a:lnTo>
                    <a:pt x="100945" y="7500074"/>
                  </a:lnTo>
                  <a:lnTo>
                    <a:pt x="139837" y="7521182"/>
                  </a:lnTo>
                  <a:lnTo>
                    <a:pt x="182814" y="7534522"/>
                  </a:lnTo>
                  <a:lnTo>
                    <a:pt x="228956" y="7539173"/>
                  </a:lnTo>
                  <a:lnTo>
                    <a:pt x="3772659" y="7539173"/>
                  </a:lnTo>
                  <a:lnTo>
                    <a:pt x="3818801" y="7534522"/>
                  </a:lnTo>
                  <a:lnTo>
                    <a:pt x="3861779" y="7521182"/>
                  </a:lnTo>
                  <a:lnTo>
                    <a:pt x="3900670" y="7500074"/>
                  </a:lnTo>
                  <a:lnTo>
                    <a:pt x="3934555" y="7472118"/>
                  </a:lnTo>
                  <a:lnTo>
                    <a:pt x="3962513" y="7438234"/>
                  </a:lnTo>
                  <a:lnTo>
                    <a:pt x="3983623" y="7399345"/>
                  </a:lnTo>
                  <a:lnTo>
                    <a:pt x="3996964" y="7356369"/>
                  </a:lnTo>
                  <a:lnTo>
                    <a:pt x="4001616" y="7310227"/>
                  </a:lnTo>
                  <a:lnTo>
                    <a:pt x="4001616" y="228966"/>
                  </a:lnTo>
                  <a:lnTo>
                    <a:pt x="3996964" y="182821"/>
                  </a:lnTo>
                  <a:lnTo>
                    <a:pt x="3983623" y="139841"/>
                  </a:lnTo>
                  <a:lnTo>
                    <a:pt x="3962513" y="100948"/>
                  </a:lnTo>
                  <a:lnTo>
                    <a:pt x="3934555" y="67062"/>
                  </a:lnTo>
                  <a:lnTo>
                    <a:pt x="3900670" y="39103"/>
                  </a:lnTo>
                  <a:lnTo>
                    <a:pt x="3861779" y="17993"/>
                  </a:lnTo>
                  <a:lnTo>
                    <a:pt x="3818801" y="4651"/>
                  </a:lnTo>
                  <a:lnTo>
                    <a:pt x="37726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251786" y="6142224"/>
              <a:ext cx="4852313" cy="51663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85390" y="6677474"/>
              <a:ext cx="4001616" cy="434396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6201778" y="7807828"/>
            <a:ext cx="1612345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100" b="0" spc="15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100" b="0" spc="15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451258" y="9221677"/>
            <a:ext cx="647215" cy="18402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670770" y="9221677"/>
            <a:ext cx="430893" cy="18402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216627" y="9221677"/>
            <a:ext cx="841642" cy="18402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139018" y="3601701"/>
            <a:ext cx="3188970" cy="3796665"/>
            <a:chOff x="1139018" y="3601701"/>
            <a:chExt cx="3188970" cy="3796665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9018" y="3949099"/>
              <a:ext cx="2419406" cy="241941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875636" y="7137597"/>
              <a:ext cx="570230" cy="260985"/>
            </a:xfrm>
            <a:custGeom>
              <a:avLst/>
              <a:gdLst/>
              <a:ahLst/>
              <a:cxnLst/>
              <a:rect l="l" t="t" r="r" b="b"/>
              <a:pathLst>
                <a:path w="570229" h="260984">
                  <a:moveTo>
                    <a:pt x="509272" y="0"/>
                  </a:moveTo>
                  <a:lnTo>
                    <a:pt x="60678" y="0"/>
                  </a:lnTo>
                  <a:lnTo>
                    <a:pt x="37062" y="4769"/>
                  </a:lnTo>
                  <a:lnTo>
                    <a:pt x="17774" y="17774"/>
                  </a:lnTo>
                  <a:lnTo>
                    <a:pt x="4769" y="37062"/>
                  </a:lnTo>
                  <a:lnTo>
                    <a:pt x="0" y="60678"/>
                  </a:lnTo>
                  <a:lnTo>
                    <a:pt x="0" y="199868"/>
                  </a:lnTo>
                  <a:lnTo>
                    <a:pt x="4769" y="223491"/>
                  </a:lnTo>
                  <a:lnTo>
                    <a:pt x="17774" y="242781"/>
                  </a:lnTo>
                  <a:lnTo>
                    <a:pt x="37062" y="255788"/>
                  </a:lnTo>
                  <a:lnTo>
                    <a:pt x="60678" y="260557"/>
                  </a:lnTo>
                  <a:lnTo>
                    <a:pt x="509272" y="260557"/>
                  </a:lnTo>
                  <a:lnTo>
                    <a:pt x="532893" y="255788"/>
                  </a:lnTo>
                  <a:lnTo>
                    <a:pt x="552180" y="242781"/>
                  </a:lnTo>
                  <a:lnTo>
                    <a:pt x="565183" y="223491"/>
                  </a:lnTo>
                  <a:lnTo>
                    <a:pt x="569951" y="199868"/>
                  </a:lnTo>
                  <a:lnTo>
                    <a:pt x="569951" y="60678"/>
                  </a:lnTo>
                  <a:lnTo>
                    <a:pt x="565183" y="37062"/>
                  </a:lnTo>
                  <a:lnTo>
                    <a:pt x="552180" y="17774"/>
                  </a:lnTo>
                  <a:lnTo>
                    <a:pt x="532893" y="4769"/>
                  </a:lnTo>
                  <a:lnTo>
                    <a:pt x="509272" y="0"/>
                  </a:lnTo>
                  <a:close/>
                </a:path>
              </a:pathLst>
            </a:custGeom>
            <a:solidFill>
              <a:srgbClr val="2BB0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44577" y="7208060"/>
              <a:ext cx="109776" cy="1197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82772" y="7207719"/>
              <a:ext cx="293919" cy="1200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86963" y="3601701"/>
              <a:ext cx="1240723" cy="1240721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16613607" y="3585775"/>
            <a:ext cx="2971800" cy="6508750"/>
            <a:chOff x="16613607" y="3585775"/>
            <a:chExt cx="2971800" cy="6508750"/>
          </a:xfrm>
        </p:grpSpPr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13607" y="3922696"/>
              <a:ext cx="2247308" cy="22473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336541" y="3585775"/>
              <a:ext cx="1248506" cy="12484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317578" y="9779670"/>
              <a:ext cx="1136069" cy="314253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7047449" y="10390061"/>
            <a:ext cx="1275715" cy="323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950" b="1" spc="-9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95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16"/>
              </a:rPr>
              <a:t>24725</a:t>
            </a:r>
            <a:endParaRPr sz="1950" dirty="0">
              <a:latin typeface="Involve SemiBold"/>
              <a:cs typeface="Involve SemiBol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30626" y="10363514"/>
            <a:ext cx="1268095" cy="32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19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17"/>
              </a:rPr>
              <a:t>24744</a:t>
            </a:r>
            <a:endParaRPr sz="1900" dirty="0">
              <a:latin typeface="Involve SemiBold"/>
              <a:cs typeface="Involve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775826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094"/>
              <a:ext cx="6424935" cy="1130646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4"/>
                  </a:lnTo>
                  <a:lnTo>
                    <a:pt x="5325407" y="10347357"/>
                  </a:lnTo>
                  <a:lnTo>
                    <a:pt x="5364148" y="10325876"/>
                  </a:lnTo>
                  <a:lnTo>
                    <a:pt x="5399305" y="10299348"/>
                  </a:lnTo>
                  <a:lnTo>
                    <a:pt x="5430390" y="10268262"/>
                  </a:lnTo>
                  <a:lnTo>
                    <a:pt x="5456917" y="10233105"/>
                  </a:lnTo>
                  <a:lnTo>
                    <a:pt x="5478397" y="10194364"/>
                  </a:lnTo>
                  <a:lnTo>
                    <a:pt x="5494343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3" y="224119"/>
                  </a:lnTo>
                  <a:lnTo>
                    <a:pt x="5478397" y="182282"/>
                  </a:lnTo>
                  <a:lnTo>
                    <a:pt x="5456917" y="143541"/>
                  </a:lnTo>
                  <a:lnTo>
                    <a:pt x="5430390" y="108384"/>
                  </a:lnTo>
                  <a:lnTo>
                    <a:pt x="5399305" y="77298"/>
                  </a:lnTo>
                  <a:lnTo>
                    <a:pt x="5364148" y="50771"/>
                  </a:lnTo>
                  <a:lnTo>
                    <a:pt x="5325407" y="29290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0251" y="4858490"/>
              <a:ext cx="5507685" cy="59788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9918" y="6419044"/>
            <a:ext cx="2009188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8250" y="8767438"/>
            <a:ext cx="790326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11118" y="8767439"/>
            <a:ext cx="52552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82191" y="8767438"/>
            <a:ext cx="1028549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125453" y="1266348"/>
            <a:ext cx="3592195" cy="7362190"/>
            <a:chOff x="2125453" y="1266348"/>
            <a:chExt cx="3592195" cy="736219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25453" y="1266348"/>
              <a:ext cx="2122406" cy="282434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8576" y="6659483"/>
              <a:ext cx="1968526" cy="196852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452257" y="10001189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10"/>
              </a:rPr>
              <a:t>24710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60450" y="8982239"/>
            <a:ext cx="4656652" cy="7110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41"/>
          <a:stretch/>
        </p:blipFill>
        <p:spPr>
          <a:xfrm>
            <a:off x="3956050" y="8972294"/>
            <a:ext cx="2071588" cy="93276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1" r="41637"/>
          <a:stretch/>
        </p:blipFill>
        <p:spPr>
          <a:xfrm>
            <a:off x="2532481" y="8972294"/>
            <a:ext cx="1523999" cy="93276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" t="1802" r="78425" b="-1802"/>
          <a:stretch/>
        </p:blipFill>
        <p:spPr>
          <a:xfrm>
            <a:off x="1164356" y="8989106"/>
            <a:ext cx="1143000" cy="93276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94"/>
              <a:ext cx="6427866" cy="113064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4"/>
                  </a:lnTo>
                  <a:lnTo>
                    <a:pt x="5325402" y="10347357"/>
                  </a:lnTo>
                  <a:lnTo>
                    <a:pt x="5364143" y="10325876"/>
                  </a:lnTo>
                  <a:lnTo>
                    <a:pt x="5399301" y="10299348"/>
                  </a:lnTo>
                  <a:lnTo>
                    <a:pt x="5430387" y="10268262"/>
                  </a:lnTo>
                  <a:lnTo>
                    <a:pt x="5456914" y="10233105"/>
                  </a:lnTo>
                  <a:lnTo>
                    <a:pt x="5478395" y="10194364"/>
                  </a:lnTo>
                  <a:lnTo>
                    <a:pt x="5494342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2" y="224119"/>
                  </a:lnTo>
                  <a:lnTo>
                    <a:pt x="5478395" y="182282"/>
                  </a:lnTo>
                  <a:lnTo>
                    <a:pt x="5456914" y="143541"/>
                  </a:lnTo>
                  <a:lnTo>
                    <a:pt x="5430387" y="108384"/>
                  </a:lnTo>
                  <a:lnTo>
                    <a:pt x="5399301" y="77298"/>
                  </a:lnTo>
                  <a:lnTo>
                    <a:pt x="5364143" y="50771"/>
                  </a:lnTo>
                  <a:lnTo>
                    <a:pt x="5325402" y="29290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0251" y="4858491"/>
              <a:ext cx="5507685" cy="59788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9918" y="6419044"/>
            <a:ext cx="1958332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8250" y="8767439"/>
            <a:ext cx="76938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1119" y="8767439"/>
            <a:ext cx="511596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2191" y="8767439"/>
            <a:ext cx="100129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403098" y="973792"/>
            <a:ext cx="4293235" cy="7654290"/>
            <a:chOff x="1403098" y="973792"/>
            <a:chExt cx="4293235" cy="765429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3098" y="973792"/>
              <a:ext cx="3455392" cy="34553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27635" y="6659483"/>
              <a:ext cx="1968526" cy="196852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452257" y="10001189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8"/>
              </a:rPr>
              <a:t>24709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60450" y="9083675"/>
            <a:ext cx="4635711" cy="68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62" y="8968492"/>
            <a:ext cx="1720632" cy="77199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895169"/>
            <a:ext cx="6785133" cy="741338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748212" y="3895881"/>
            <a:ext cx="4314423" cy="7412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6785133" cy="2094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8681" y="4199232"/>
            <a:ext cx="4408805" cy="7109459"/>
            <a:chOff x="48681" y="4199232"/>
            <a:chExt cx="4408805" cy="7109459"/>
          </a:xfrm>
        </p:grpSpPr>
        <p:sp>
          <p:nvSpPr>
            <p:cNvPr id="7" name="object 7"/>
            <p:cNvSpPr/>
            <p:nvPr/>
          </p:nvSpPr>
          <p:spPr>
            <a:xfrm>
              <a:off x="446654" y="4199232"/>
              <a:ext cx="3609340" cy="6799580"/>
            </a:xfrm>
            <a:custGeom>
              <a:avLst/>
              <a:gdLst/>
              <a:ahLst/>
              <a:cxnLst/>
              <a:rect l="l" t="t" r="r" b="b"/>
              <a:pathLst>
                <a:path w="3609340" h="6799580">
                  <a:moveTo>
                    <a:pt x="3402566" y="0"/>
                  </a:moveTo>
                  <a:lnTo>
                    <a:pt x="206496" y="0"/>
                  </a:lnTo>
                  <a:lnTo>
                    <a:pt x="159150" y="5453"/>
                  </a:lnTo>
                  <a:lnTo>
                    <a:pt x="115687" y="20987"/>
                  </a:lnTo>
                  <a:lnTo>
                    <a:pt x="77346" y="45363"/>
                  </a:lnTo>
                  <a:lnTo>
                    <a:pt x="45366" y="77341"/>
                  </a:lnTo>
                  <a:lnTo>
                    <a:pt x="20989" y="115682"/>
                  </a:lnTo>
                  <a:lnTo>
                    <a:pt x="5454" y="159147"/>
                  </a:lnTo>
                  <a:lnTo>
                    <a:pt x="0" y="206496"/>
                  </a:lnTo>
                  <a:lnTo>
                    <a:pt x="0" y="6593087"/>
                  </a:lnTo>
                  <a:lnTo>
                    <a:pt x="5454" y="6640436"/>
                  </a:lnTo>
                  <a:lnTo>
                    <a:pt x="20989" y="6683900"/>
                  </a:lnTo>
                  <a:lnTo>
                    <a:pt x="45366" y="6722241"/>
                  </a:lnTo>
                  <a:lnTo>
                    <a:pt x="77346" y="6754219"/>
                  </a:lnTo>
                  <a:lnTo>
                    <a:pt x="115687" y="6778595"/>
                  </a:lnTo>
                  <a:lnTo>
                    <a:pt x="159150" y="6794130"/>
                  </a:lnTo>
                  <a:lnTo>
                    <a:pt x="206496" y="6799583"/>
                  </a:lnTo>
                  <a:lnTo>
                    <a:pt x="3402566" y="6799583"/>
                  </a:lnTo>
                  <a:lnTo>
                    <a:pt x="3449915" y="6794130"/>
                  </a:lnTo>
                  <a:lnTo>
                    <a:pt x="3493380" y="6778595"/>
                  </a:lnTo>
                  <a:lnTo>
                    <a:pt x="3531721" y="6754219"/>
                  </a:lnTo>
                  <a:lnTo>
                    <a:pt x="3563699" y="6722241"/>
                  </a:lnTo>
                  <a:lnTo>
                    <a:pt x="3588075" y="6683900"/>
                  </a:lnTo>
                  <a:lnTo>
                    <a:pt x="3603609" y="6640436"/>
                  </a:lnTo>
                  <a:lnTo>
                    <a:pt x="3609062" y="6593087"/>
                  </a:lnTo>
                  <a:lnTo>
                    <a:pt x="3609062" y="206496"/>
                  </a:lnTo>
                  <a:lnTo>
                    <a:pt x="3603609" y="159147"/>
                  </a:lnTo>
                  <a:lnTo>
                    <a:pt x="3588075" y="115682"/>
                  </a:lnTo>
                  <a:lnTo>
                    <a:pt x="3563699" y="77341"/>
                  </a:lnTo>
                  <a:lnTo>
                    <a:pt x="3531721" y="45363"/>
                  </a:lnTo>
                  <a:lnTo>
                    <a:pt x="3493380" y="20987"/>
                  </a:lnTo>
                  <a:lnTo>
                    <a:pt x="3449915" y="5453"/>
                  </a:lnTo>
                  <a:lnTo>
                    <a:pt x="3402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81" y="6603455"/>
              <a:ext cx="4408240" cy="47051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654" y="7080998"/>
              <a:ext cx="3609062" cy="391781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99881" y="8099215"/>
            <a:ext cx="1546281" cy="18466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100" b="0" spc="10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100" b="0" spc="1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1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38048" y="9599551"/>
            <a:ext cx="622601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37927" y="9599551"/>
            <a:ext cx="416306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4534" y="9599551"/>
            <a:ext cx="809381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0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650204" y="4196884"/>
            <a:ext cx="4408805" cy="7112000"/>
            <a:chOff x="15650204" y="4196884"/>
            <a:chExt cx="4408805" cy="7112000"/>
          </a:xfrm>
        </p:grpSpPr>
        <p:sp>
          <p:nvSpPr>
            <p:cNvPr id="15" name="object 15"/>
            <p:cNvSpPr/>
            <p:nvPr/>
          </p:nvSpPr>
          <p:spPr>
            <a:xfrm>
              <a:off x="16048428" y="4196884"/>
              <a:ext cx="3610610" cy="6802120"/>
            </a:xfrm>
            <a:custGeom>
              <a:avLst/>
              <a:gdLst/>
              <a:ahLst/>
              <a:cxnLst/>
              <a:rect l="l" t="t" r="r" b="b"/>
              <a:pathLst>
                <a:path w="3610609" h="6802120">
                  <a:moveTo>
                    <a:pt x="3403582" y="0"/>
                  </a:moveTo>
                  <a:lnTo>
                    <a:pt x="206559" y="0"/>
                  </a:lnTo>
                  <a:lnTo>
                    <a:pt x="159196" y="5455"/>
                  </a:lnTo>
                  <a:lnTo>
                    <a:pt x="115719" y="20994"/>
                  </a:lnTo>
                  <a:lnTo>
                    <a:pt x="77366" y="45377"/>
                  </a:lnTo>
                  <a:lnTo>
                    <a:pt x="45378" y="77364"/>
                  </a:lnTo>
                  <a:lnTo>
                    <a:pt x="20994" y="115715"/>
                  </a:lnTo>
                  <a:lnTo>
                    <a:pt x="5455" y="159190"/>
                  </a:lnTo>
                  <a:lnTo>
                    <a:pt x="0" y="206548"/>
                  </a:lnTo>
                  <a:lnTo>
                    <a:pt x="0" y="6595055"/>
                  </a:lnTo>
                  <a:lnTo>
                    <a:pt x="5455" y="6642418"/>
                  </a:lnTo>
                  <a:lnTo>
                    <a:pt x="20994" y="6685895"/>
                  </a:lnTo>
                  <a:lnTo>
                    <a:pt x="45378" y="6724248"/>
                  </a:lnTo>
                  <a:lnTo>
                    <a:pt x="77366" y="6756236"/>
                  </a:lnTo>
                  <a:lnTo>
                    <a:pt x="115719" y="6780620"/>
                  </a:lnTo>
                  <a:lnTo>
                    <a:pt x="159196" y="6796159"/>
                  </a:lnTo>
                  <a:lnTo>
                    <a:pt x="206559" y="6801614"/>
                  </a:lnTo>
                  <a:lnTo>
                    <a:pt x="3403582" y="6801614"/>
                  </a:lnTo>
                  <a:lnTo>
                    <a:pt x="3450944" y="6796159"/>
                  </a:lnTo>
                  <a:lnTo>
                    <a:pt x="3494422" y="6780620"/>
                  </a:lnTo>
                  <a:lnTo>
                    <a:pt x="3532774" y="6756236"/>
                  </a:lnTo>
                  <a:lnTo>
                    <a:pt x="3564762" y="6724248"/>
                  </a:lnTo>
                  <a:lnTo>
                    <a:pt x="3589146" y="6685895"/>
                  </a:lnTo>
                  <a:lnTo>
                    <a:pt x="3604686" y="6642418"/>
                  </a:lnTo>
                  <a:lnTo>
                    <a:pt x="3610141" y="6595055"/>
                  </a:lnTo>
                  <a:lnTo>
                    <a:pt x="3610141" y="206548"/>
                  </a:lnTo>
                  <a:lnTo>
                    <a:pt x="3604686" y="159190"/>
                  </a:lnTo>
                  <a:lnTo>
                    <a:pt x="3589146" y="115715"/>
                  </a:lnTo>
                  <a:lnTo>
                    <a:pt x="3564762" y="77364"/>
                  </a:lnTo>
                  <a:lnTo>
                    <a:pt x="3532774" y="45377"/>
                  </a:lnTo>
                  <a:lnTo>
                    <a:pt x="3494422" y="20994"/>
                  </a:lnTo>
                  <a:lnTo>
                    <a:pt x="3450944" y="5455"/>
                  </a:lnTo>
                  <a:lnTo>
                    <a:pt x="34035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50204" y="6603338"/>
              <a:ext cx="4408222" cy="470521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048428" y="7079509"/>
              <a:ext cx="3610141" cy="391899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6501788" y="8098029"/>
            <a:ext cx="1547210" cy="18466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100" b="0" spc="10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100" b="0" spc="1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640295" y="9621334"/>
            <a:ext cx="623529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740504" y="9621334"/>
            <a:ext cx="416306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526450" y="9621334"/>
            <a:ext cx="809381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295076" y="4292424"/>
            <a:ext cx="2680335" cy="2275205"/>
            <a:chOff x="1295076" y="4292424"/>
            <a:chExt cx="2680335" cy="2275205"/>
          </a:xfrm>
        </p:grpSpPr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95076" y="4754106"/>
              <a:ext cx="1812891" cy="181289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48991" y="4292424"/>
              <a:ext cx="1126028" cy="1126028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6930893" y="4290110"/>
            <a:ext cx="3173730" cy="7018655"/>
            <a:chOff x="16930893" y="4290110"/>
            <a:chExt cx="3173730" cy="7018655"/>
          </a:xfrm>
        </p:grpSpPr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930893" y="4661805"/>
              <a:ext cx="1835972" cy="183597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041274" y="11277143"/>
              <a:ext cx="62814" cy="314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440223" y="4290110"/>
              <a:ext cx="1126363" cy="1126363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7275988" y="10438756"/>
            <a:ext cx="1153795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750" b="1" spc="-45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15"/>
              </a:rPr>
              <a:t>24700</a:t>
            </a:r>
            <a:endParaRPr sz="1750" dirty="0">
              <a:latin typeface="Involve SemiBold"/>
              <a:cs typeface="Involve Semi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73859" y="10439252"/>
            <a:ext cx="1153160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750" b="1" spc="-45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16"/>
              </a:rPr>
              <a:t>24702</a:t>
            </a:r>
            <a:endParaRPr sz="1750" dirty="0">
              <a:latin typeface="Involve SemiBold"/>
              <a:cs typeface="Involve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69612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428285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4"/>
                  </a:lnTo>
                  <a:lnTo>
                    <a:pt x="5325407" y="10347357"/>
                  </a:lnTo>
                  <a:lnTo>
                    <a:pt x="5364148" y="10325876"/>
                  </a:lnTo>
                  <a:lnTo>
                    <a:pt x="5399305" y="10299348"/>
                  </a:lnTo>
                  <a:lnTo>
                    <a:pt x="5430390" y="10268262"/>
                  </a:lnTo>
                  <a:lnTo>
                    <a:pt x="5456917" y="10233105"/>
                  </a:lnTo>
                  <a:lnTo>
                    <a:pt x="5478397" y="10194364"/>
                  </a:lnTo>
                  <a:lnTo>
                    <a:pt x="5494343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3" y="224119"/>
                  </a:lnTo>
                  <a:lnTo>
                    <a:pt x="5478397" y="182282"/>
                  </a:lnTo>
                  <a:lnTo>
                    <a:pt x="5456917" y="143541"/>
                  </a:lnTo>
                  <a:lnTo>
                    <a:pt x="5430390" y="108384"/>
                  </a:lnTo>
                  <a:lnTo>
                    <a:pt x="5399305" y="77298"/>
                  </a:lnTo>
                  <a:lnTo>
                    <a:pt x="5364148" y="50771"/>
                  </a:lnTo>
                  <a:lnTo>
                    <a:pt x="5325407" y="29290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0251" y="4858490"/>
              <a:ext cx="5507685" cy="59788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9918" y="6419044"/>
            <a:ext cx="1958332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8250" y="8788382"/>
            <a:ext cx="728516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1118" y="8788382"/>
            <a:ext cx="48442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2192" y="8788382"/>
            <a:ext cx="94810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26148" y="774845"/>
            <a:ext cx="4686300" cy="7847965"/>
            <a:chOff x="1026148" y="774845"/>
            <a:chExt cx="4686300" cy="784796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8278" y="774845"/>
              <a:ext cx="3361154" cy="336115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0931" y="6862275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BC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26148" y="683748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58242" y="6862275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399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33460" y="683748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55083" y="6862275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30300" y="683748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41452" y="6862275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446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16670" y="683748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50931" y="805595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6148" y="803116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47771" y="805595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F78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22989" y="803116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50931" y="745911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BC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26148" y="743432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47771" y="745911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4B9F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22989" y="743432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234141" y="745911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F78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209358" y="743432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841452" y="745911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16670" y="743432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223670" y="804548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446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198888" y="802069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43341" y="6654247"/>
              <a:ext cx="1968526" cy="1968526"/>
            </a:xfrm>
            <a:prstGeom prst="rect">
              <a:avLst/>
            </a:prstGeom>
          </p:spPr>
        </p:pic>
      </p:grpSp>
      <p:sp>
        <p:nvSpPr>
          <p:cNvPr id="37" name="Прямоугольник 36"/>
          <p:cNvSpPr/>
          <p:nvPr/>
        </p:nvSpPr>
        <p:spPr>
          <a:xfrm>
            <a:off x="2355850" y="9998075"/>
            <a:ext cx="1600200" cy="457200"/>
          </a:xfrm>
          <a:prstGeom prst="rect">
            <a:avLst/>
          </a:prstGeom>
          <a:solidFill>
            <a:srgbClr val="F78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object 16"/>
          <p:cNvSpPr txBox="1"/>
          <p:nvPr/>
        </p:nvSpPr>
        <p:spPr>
          <a:xfrm>
            <a:off x="2452257" y="10001189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 smtClean="0">
                <a:solidFill>
                  <a:srgbClr val="FFFFFF"/>
                </a:solidFill>
                <a:latin typeface="Involve SemiBold"/>
                <a:cs typeface="Involve SemiBold"/>
                <a:hlinkClick r:id="rId8"/>
              </a:rPr>
              <a:t>247</a:t>
            </a:r>
            <a:r>
              <a:rPr lang="en-US" sz="2300" b="1" spc="-10" dirty="0" smtClean="0">
                <a:solidFill>
                  <a:srgbClr val="FFFFFF"/>
                </a:solidFill>
                <a:latin typeface="Involve SemiBold"/>
                <a:cs typeface="Involve SemiBold"/>
                <a:hlinkClick r:id="rId8"/>
              </a:rPr>
              <a:t>28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50931" y="9083491"/>
            <a:ext cx="4660936" cy="6097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03" y="9116396"/>
            <a:ext cx="1146147" cy="52430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77143"/>
              <a:ext cx="6785133" cy="314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742966" y="3912391"/>
              <a:ext cx="3415838" cy="13470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198503" y="691327"/>
              <a:ext cx="1198866" cy="1046838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5628" y="7592229"/>
            <a:ext cx="8338175" cy="272410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46296" y="8312538"/>
            <a:ext cx="7730490" cy="126047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 algn="just">
              <a:lnSpc>
                <a:spcPts val="1870"/>
              </a:lnSpc>
              <a:spcBef>
                <a:spcPts val="470"/>
              </a:spcBef>
            </a:pP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Коллекция  традиционных</a:t>
            </a:r>
            <a:r>
              <a:rPr sz="1850" spc="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spc="45" dirty="0">
                <a:solidFill>
                  <a:srgbClr val="FFFFFF"/>
                </a:solidFill>
                <a:latin typeface="Old Standard TT"/>
                <a:cs typeface="Old Standard TT"/>
              </a:rPr>
              <a:t>ежедневников,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  вдохновленная</a:t>
            </a:r>
            <a:r>
              <a:rPr sz="1850" spc="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spc="-10" dirty="0">
                <a:solidFill>
                  <a:srgbClr val="FFFFFF"/>
                </a:solidFill>
                <a:latin typeface="Old Standard TT"/>
                <a:cs typeface="Old Standard TT"/>
              </a:rPr>
              <a:t>британскими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и</a:t>
            </a:r>
            <a:r>
              <a:rPr sz="1850" spc="345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итальянскими</a:t>
            </a:r>
            <a:r>
              <a:rPr sz="1850" spc="345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мастерами,</a:t>
            </a:r>
            <a:r>
              <a:rPr sz="1850" spc="345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spc="45" dirty="0">
                <a:solidFill>
                  <a:srgbClr val="FFFFFF"/>
                </a:solidFill>
                <a:latin typeface="Old Standard TT"/>
                <a:cs typeface="Old Standard TT"/>
              </a:rPr>
              <a:t>адаптированная</a:t>
            </a:r>
            <a:r>
              <a:rPr sz="1850" spc="350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для</a:t>
            </a:r>
            <a:r>
              <a:rPr sz="1850" spc="345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spc="-10" dirty="0">
                <a:solidFill>
                  <a:srgbClr val="FFFFFF"/>
                </a:solidFill>
                <a:latin typeface="Old Standard TT"/>
                <a:cs typeface="Old Standard TT"/>
              </a:rPr>
              <a:t>российских </a:t>
            </a:r>
            <a:r>
              <a:rPr sz="1850" spc="45" dirty="0">
                <a:solidFill>
                  <a:srgbClr val="FFFFFF"/>
                </a:solidFill>
                <a:latin typeface="Old Standard TT"/>
                <a:cs typeface="Old Standard TT"/>
              </a:rPr>
              <a:t>пользователей.</a:t>
            </a:r>
            <a:r>
              <a:rPr sz="1850" spc="29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Строгие,</a:t>
            </a:r>
            <a:r>
              <a:rPr sz="1850" spc="29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элегантные,</a:t>
            </a:r>
            <a:r>
              <a:rPr sz="1850" spc="29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с</a:t>
            </a:r>
            <a:r>
              <a:rPr sz="1850" spc="29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высоким</a:t>
            </a:r>
            <a:r>
              <a:rPr sz="1850" spc="29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качеством</a:t>
            </a:r>
            <a:r>
              <a:rPr sz="1850" spc="29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Old Standard TT"/>
                <a:cs typeface="Old Standard TT"/>
              </a:rPr>
              <a:t>исполнения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и</a:t>
            </a:r>
            <a:r>
              <a:rPr sz="1850" spc="350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вниманием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к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деталям,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они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подчёркивают</a:t>
            </a:r>
            <a:r>
              <a:rPr sz="1850" spc="350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статус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владельца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spc="-50" dirty="0">
                <a:solidFill>
                  <a:srgbClr val="FFFFFF"/>
                </a:solidFill>
                <a:latin typeface="Old Standard TT"/>
                <a:cs typeface="Old Standard TT"/>
              </a:rPr>
              <a:t>и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воплощают</a:t>
            </a:r>
            <a:r>
              <a:rPr sz="1850" spc="4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здоровый</a:t>
            </a:r>
            <a:r>
              <a:rPr sz="1850" spc="47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spc="35" dirty="0">
                <a:solidFill>
                  <a:srgbClr val="FFFFFF"/>
                </a:solidFill>
                <a:latin typeface="Old Standard TT"/>
                <a:cs typeface="Old Standard TT"/>
              </a:rPr>
              <a:t>консерватизм.</a:t>
            </a:r>
            <a:endParaRPr sz="1850">
              <a:latin typeface="Old Standard TT"/>
              <a:cs typeface="Old Standard T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" y="-365125"/>
            <a:ext cx="20476028" cy="1152000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47036" y="0"/>
            <a:ext cx="157052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298085"/>
              <a:ext cx="6785133" cy="104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428285" cy="1130855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2774950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b="1" spc="-25" dirty="0">
                <a:latin typeface="Old Standard TT"/>
                <a:cs typeface="Old Standard TT"/>
              </a:rPr>
              <a:t>Anderson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5673" y="5502311"/>
            <a:ext cx="4393565" cy="4989830"/>
            <a:chOff x="1015673" y="5502311"/>
            <a:chExt cx="4393565" cy="4989830"/>
          </a:xfrm>
        </p:grpSpPr>
        <p:sp>
          <p:nvSpPr>
            <p:cNvPr id="9" name="object 9"/>
            <p:cNvSpPr/>
            <p:nvPr/>
          </p:nvSpPr>
          <p:spPr>
            <a:xfrm>
              <a:off x="4691266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693"/>
                  </a:moveTo>
                  <a:lnTo>
                    <a:pt x="241401" y="141693"/>
                  </a:lnTo>
                  <a:lnTo>
                    <a:pt x="241401" y="206463"/>
                  </a:lnTo>
                  <a:lnTo>
                    <a:pt x="166573" y="206463"/>
                  </a:lnTo>
                  <a:lnTo>
                    <a:pt x="166573" y="141693"/>
                  </a:lnTo>
                  <a:lnTo>
                    <a:pt x="128460" y="141693"/>
                  </a:lnTo>
                  <a:lnTo>
                    <a:pt x="128460" y="206463"/>
                  </a:lnTo>
                  <a:lnTo>
                    <a:pt x="128460" y="239483"/>
                  </a:lnTo>
                  <a:lnTo>
                    <a:pt x="128460" y="306793"/>
                  </a:lnTo>
                  <a:lnTo>
                    <a:pt x="166573" y="306793"/>
                  </a:lnTo>
                  <a:lnTo>
                    <a:pt x="166573" y="239483"/>
                  </a:lnTo>
                  <a:lnTo>
                    <a:pt x="241401" y="239483"/>
                  </a:lnTo>
                  <a:lnTo>
                    <a:pt x="241401" y="306793"/>
                  </a:lnTo>
                  <a:lnTo>
                    <a:pt x="279514" y="306793"/>
                  </a:lnTo>
                  <a:lnTo>
                    <a:pt x="279514" y="239483"/>
                  </a:lnTo>
                  <a:lnTo>
                    <a:pt x="279514" y="206463"/>
                  </a:lnTo>
                  <a:lnTo>
                    <a:pt x="279514" y="141693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92" y="141706"/>
                  </a:lnTo>
                  <a:lnTo>
                    <a:pt x="318592" y="306400"/>
                  </a:lnTo>
                  <a:lnTo>
                    <a:pt x="356704" y="306400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84" y="237617"/>
                  </a:lnTo>
                  <a:lnTo>
                    <a:pt x="677176" y="237617"/>
                  </a:lnTo>
                  <a:lnTo>
                    <a:pt x="672185" y="242595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84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26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26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85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69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61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18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208" y="47625"/>
                  </a:lnTo>
                  <a:lnTo>
                    <a:pt x="586879" y="39471"/>
                  </a:lnTo>
                  <a:lnTo>
                    <a:pt x="630758" y="37553"/>
                  </a:lnTo>
                  <a:lnTo>
                    <a:pt x="677926" y="42367"/>
                  </a:lnTo>
                  <a:lnTo>
                    <a:pt x="675005" y="44602"/>
                  </a:lnTo>
                  <a:lnTo>
                    <a:pt x="668743" y="48044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09"/>
                  </a:lnTo>
                  <a:lnTo>
                    <a:pt x="579475" y="144195"/>
                  </a:lnTo>
                  <a:lnTo>
                    <a:pt x="582193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44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35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72"/>
                  </a:lnTo>
                  <a:lnTo>
                    <a:pt x="685444" y="134023"/>
                  </a:lnTo>
                  <a:lnTo>
                    <a:pt x="677430" y="127863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290"/>
                  </a:lnTo>
                  <a:lnTo>
                    <a:pt x="678383" y="68999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15673" y="684795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4234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64868" y="684795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AA8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03592" y="684795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E079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42316" y="684795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C5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15673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E2E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64868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142F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03592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1B5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42316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6C6C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03592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15673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56AA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54397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992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30855" y="9947341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992520" y="6404911"/>
            <a:ext cx="2125330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55223" y="8842467"/>
            <a:ext cx="79368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09677" y="8842467"/>
            <a:ext cx="565188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51278" y="8842467"/>
            <a:ext cx="107152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2412" y="9229807"/>
            <a:ext cx="89082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Old Standard TT"/>
                <a:cs typeface="Old Standard TT"/>
              </a:rPr>
              <a:t>Virtu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43705" y="9229807"/>
            <a:ext cx="120322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20647" y="9229807"/>
            <a:ext cx="168436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00434" y="9990718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  <a:hlinkClick r:id="rId6"/>
              </a:rPr>
              <a:t>24610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068030" y="575898"/>
            <a:ext cx="4817110" cy="8062595"/>
            <a:chOff x="1068030" y="575898"/>
            <a:chExt cx="4817110" cy="8062595"/>
          </a:xfrm>
        </p:grpSpPr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16111" y="6669953"/>
              <a:ext cx="1968526" cy="196852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8030" y="575898"/>
              <a:ext cx="4523422" cy="45234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424935" cy="113085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3396615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i="1" spc="-35" dirty="0">
                <a:latin typeface="Ekaterina Velikaya One"/>
                <a:cs typeface="Ekaterina Velikaya One"/>
              </a:rPr>
              <a:t>M</a:t>
            </a:r>
            <a:r>
              <a:rPr sz="5150" b="1" spc="-35" dirty="0">
                <a:latin typeface="Old Standard TT"/>
                <a:cs typeface="Old Standard TT"/>
              </a:rPr>
              <a:t>ontrose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73790" y="5502311"/>
            <a:ext cx="4435475" cy="4989830"/>
            <a:chOff x="973790" y="5502311"/>
            <a:chExt cx="4435475" cy="4989830"/>
          </a:xfrm>
        </p:grpSpPr>
        <p:sp>
          <p:nvSpPr>
            <p:cNvPr id="8" name="object 8"/>
            <p:cNvSpPr/>
            <p:nvPr/>
          </p:nvSpPr>
          <p:spPr>
            <a:xfrm>
              <a:off x="4691266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693"/>
                  </a:moveTo>
                  <a:lnTo>
                    <a:pt x="241401" y="141693"/>
                  </a:lnTo>
                  <a:lnTo>
                    <a:pt x="241401" y="206463"/>
                  </a:lnTo>
                  <a:lnTo>
                    <a:pt x="166573" y="206463"/>
                  </a:lnTo>
                  <a:lnTo>
                    <a:pt x="166573" y="141693"/>
                  </a:lnTo>
                  <a:lnTo>
                    <a:pt x="128460" y="141693"/>
                  </a:lnTo>
                  <a:lnTo>
                    <a:pt x="128460" y="206463"/>
                  </a:lnTo>
                  <a:lnTo>
                    <a:pt x="128460" y="239483"/>
                  </a:lnTo>
                  <a:lnTo>
                    <a:pt x="128460" y="306793"/>
                  </a:lnTo>
                  <a:lnTo>
                    <a:pt x="166573" y="306793"/>
                  </a:lnTo>
                  <a:lnTo>
                    <a:pt x="166573" y="239483"/>
                  </a:lnTo>
                  <a:lnTo>
                    <a:pt x="241401" y="239483"/>
                  </a:lnTo>
                  <a:lnTo>
                    <a:pt x="241401" y="306793"/>
                  </a:lnTo>
                  <a:lnTo>
                    <a:pt x="279514" y="306793"/>
                  </a:lnTo>
                  <a:lnTo>
                    <a:pt x="279514" y="239483"/>
                  </a:lnTo>
                  <a:lnTo>
                    <a:pt x="279514" y="206463"/>
                  </a:lnTo>
                  <a:lnTo>
                    <a:pt x="279514" y="141693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92" y="141706"/>
                  </a:lnTo>
                  <a:lnTo>
                    <a:pt x="318592" y="306400"/>
                  </a:lnTo>
                  <a:lnTo>
                    <a:pt x="356704" y="306400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84" y="237617"/>
                  </a:lnTo>
                  <a:lnTo>
                    <a:pt x="677176" y="237617"/>
                  </a:lnTo>
                  <a:lnTo>
                    <a:pt x="672185" y="242595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84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26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26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85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69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61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18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208" y="47625"/>
                  </a:lnTo>
                  <a:lnTo>
                    <a:pt x="586879" y="39471"/>
                  </a:lnTo>
                  <a:lnTo>
                    <a:pt x="630758" y="37553"/>
                  </a:lnTo>
                  <a:lnTo>
                    <a:pt x="677926" y="42367"/>
                  </a:lnTo>
                  <a:lnTo>
                    <a:pt x="675005" y="44602"/>
                  </a:lnTo>
                  <a:lnTo>
                    <a:pt x="668743" y="48044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09"/>
                  </a:lnTo>
                  <a:lnTo>
                    <a:pt x="579475" y="144195"/>
                  </a:lnTo>
                  <a:lnTo>
                    <a:pt x="582193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44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35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72"/>
                  </a:lnTo>
                  <a:lnTo>
                    <a:pt x="685444" y="134023"/>
                  </a:lnTo>
                  <a:lnTo>
                    <a:pt x="677430" y="127863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290"/>
                  </a:lnTo>
                  <a:lnTo>
                    <a:pt x="678383" y="68999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3790" y="695266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4B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22985" y="695266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793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61709" y="695266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A3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00433" y="695266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4338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73790" y="755997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02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22985" y="755997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3B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61709" y="755997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8576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73790" y="815681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6F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00433" y="755997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87918" y="9947341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950637" y="6509622"/>
            <a:ext cx="2091013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12286" y="8842467"/>
            <a:ext cx="73896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66740" y="8842467"/>
            <a:ext cx="52622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08342" y="8842467"/>
            <a:ext cx="99764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3312" y="9229807"/>
            <a:ext cx="93274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Old Standard TT"/>
                <a:cs typeface="Old Standard TT"/>
              </a:rPr>
              <a:t>Pinto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00768" y="9229807"/>
            <a:ext cx="123973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039350" y="5515927"/>
            <a:ext cx="98425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spc="-10" dirty="0">
                <a:latin typeface="Cambria"/>
                <a:cs typeface="Cambria"/>
              </a:rPr>
              <a:t>недатированный,</a:t>
            </a:r>
            <a:endParaRPr sz="95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48341" y="9229890"/>
            <a:ext cx="173547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57498" y="9990718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  <a:hlinkClick r:id="rId5"/>
              </a:rPr>
              <a:t>24611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172739" y="0"/>
            <a:ext cx="18931890" cy="11308715"/>
            <a:chOff x="1172739" y="0"/>
            <a:chExt cx="18931890" cy="11308715"/>
          </a:xfrm>
        </p:grpSpPr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2739" y="439787"/>
              <a:ext cx="4125528" cy="412551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041274" y="0"/>
              <a:ext cx="62814" cy="1130855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31817" y="6758956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47036" y="0"/>
              <a:ext cx="157052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427866" cy="1130855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1041400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b="1" spc="-25" dirty="0">
                <a:latin typeface="Old Standard TT"/>
                <a:cs typeface="Old Standard TT"/>
              </a:rPr>
              <a:t>Joy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87918" y="5502311"/>
            <a:ext cx="4121785" cy="4989830"/>
            <a:chOff x="1287918" y="5502311"/>
            <a:chExt cx="4121785" cy="4989830"/>
          </a:xfrm>
        </p:grpSpPr>
        <p:sp>
          <p:nvSpPr>
            <p:cNvPr id="9" name="object 9"/>
            <p:cNvSpPr/>
            <p:nvPr/>
          </p:nvSpPr>
          <p:spPr>
            <a:xfrm>
              <a:off x="4691278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01" y="141693"/>
                  </a:moveTo>
                  <a:lnTo>
                    <a:pt x="241388" y="141693"/>
                  </a:lnTo>
                  <a:lnTo>
                    <a:pt x="241388" y="206463"/>
                  </a:lnTo>
                  <a:lnTo>
                    <a:pt x="166560" y="206463"/>
                  </a:lnTo>
                  <a:lnTo>
                    <a:pt x="166560" y="141693"/>
                  </a:lnTo>
                  <a:lnTo>
                    <a:pt x="128447" y="141693"/>
                  </a:lnTo>
                  <a:lnTo>
                    <a:pt x="128447" y="206463"/>
                  </a:lnTo>
                  <a:lnTo>
                    <a:pt x="128447" y="239483"/>
                  </a:lnTo>
                  <a:lnTo>
                    <a:pt x="128447" y="306793"/>
                  </a:lnTo>
                  <a:lnTo>
                    <a:pt x="166560" y="306793"/>
                  </a:lnTo>
                  <a:lnTo>
                    <a:pt x="166560" y="239483"/>
                  </a:lnTo>
                  <a:lnTo>
                    <a:pt x="241388" y="239483"/>
                  </a:lnTo>
                  <a:lnTo>
                    <a:pt x="241388" y="306793"/>
                  </a:lnTo>
                  <a:lnTo>
                    <a:pt x="279501" y="306793"/>
                  </a:lnTo>
                  <a:lnTo>
                    <a:pt x="279501" y="239483"/>
                  </a:lnTo>
                  <a:lnTo>
                    <a:pt x="279501" y="206463"/>
                  </a:lnTo>
                  <a:lnTo>
                    <a:pt x="279501" y="141693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400"/>
                  </a:lnTo>
                  <a:lnTo>
                    <a:pt x="356692" y="306400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23" y="142252"/>
                  </a:moveTo>
                  <a:lnTo>
                    <a:pt x="377139" y="142252"/>
                  </a:lnTo>
                  <a:lnTo>
                    <a:pt x="377139" y="172732"/>
                  </a:lnTo>
                  <a:lnTo>
                    <a:pt x="429793" y="172732"/>
                  </a:lnTo>
                  <a:lnTo>
                    <a:pt x="429793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23" y="172732"/>
                  </a:lnTo>
                  <a:lnTo>
                    <a:pt x="520623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71" y="237617"/>
                  </a:lnTo>
                  <a:lnTo>
                    <a:pt x="677164" y="237617"/>
                  </a:lnTo>
                  <a:lnTo>
                    <a:pt x="672172" y="242595"/>
                  </a:lnTo>
                  <a:lnTo>
                    <a:pt x="672172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397" y="373811"/>
                  </a:lnTo>
                  <a:lnTo>
                    <a:pt x="582549" y="380860"/>
                  </a:lnTo>
                  <a:lnTo>
                    <a:pt x="112014" y="380860"/>
                  </a:lnTo>
                  <a:lnTo>
                    <a:pt x="77165" y="373811"/>
                  </a:lnTo>
                  <a:lnTo>
                    <a:pt x="48679" y="354584"/>
                  </a:lnTo>
                  <a:lnTo>
                    <a:pt x="29451" y="326097"/>
                  </a:lnTo>
                  <a:lnTo>
                    <a:pt x="22402" y="291249"/>
                  </a:lnTo>
                  <a:lnTo>
                    <a:pt x="22402" y="156819"/>
                  </a:lnTo>
                  <a:lnTo>
                    <a:pt x="29451" y="121970"/>
                  </a:lnTo>
                  <a:lnTo>
                    <a:pt x="48679" y="93484"/>
                  </a:lnTo>
                  <a:lnTo>
                    <a:pt x="77165" y="74256"/>
                  </a:lnTo>
                  <a:lnTo>
                    <a:pt x="112014" y="67208"/>
                  </a:lnTo>
                  <a:lnTo>
                    <a:pt x="321500" y="67208"/>
                  </a:lnTo>
                  <a:lnTo>
                    <a:pt x="326504" y="62204"/>
                  </a:lnTo>
                  <a:lnTo>
                    <a:pt x="326504" y="49784"/>
                  </a:lnTo>
                  <a:lnTo>
                    <a:pt x="321500" y="44805"/>
                  </a:lnTo>
                  <a:lnTo>
                    <a:pt x="112014" y="44805"/>
                  </a:lnTo>
                  <a:lnTo>
                    <a:pt x="68453" y="53619"/>
                  </a:lnTo>
                  <a:lnTo>
                    <a:pt x="32842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42" y="370420"/>
                  </a:lnTo>
                  <a:lnTo>
                    <a:pt x="68453" y="394449"/>
                  </a:lnTo>
                  <a:lnTo>
                    <a:pt x="112014" y="403263"/>
                  </a:lnTo>
                  <a:lnTo>
                    <a:pt x="582549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18" y="38722"/>
                  </a:moveTo>
                  <a:lnTo>
                    <a:pt x="647484" y="17310"/>
                  </a:lnTo>
                  <a:lnTo>
                    <a:pt x="591807" y="17132"/>
                  </a:lnTo>
                  <a:lnTo>
                    <a:pt x="543572" y="25247"/>
                  </a:lnTo>
                  <a:lnTo>
                    <a:pt x="504444" y="41338"/>
                  </a:lnTo>
                  <a:lnTo>
                    <a:pt x="507009" y="34798"/>
                  </a:lnTo>
                  <a:lnTo>
                    <a:pt x="511670" y="28790"/>
                  </a:lnTo>
                  <a:lnTo>
                    <a:pt x="522579" y="20688"/>
                  </a:lnTo>
                  <a:lnTo>
                    <a:pt x="524370" y="16319"/>
                  </a:lnTo>
                  <a:lnTo>
                    <a:pt x="522287" y="7785"/>
                  </a:lnTo>
                  <a:lnTo>
                    <a:pt x="519772" y="3467"/>
                  </a:lnTo>
                  <a:lnTo>
                    <a:pt x="512584" y="2311"/>
                  </a:lnTo>
                  <a:lnTo>
                    <a:pt x="487083" y="0"/>
                  </a:lnTo>
                  <a:lnTo>
                    <a:pt x="453364" y="1841"/>
                  </a:lnTo>
                  <a:lnTo>
                    <a:pt x="385965" y="35674"/>
                  </a:lnTo>
                  <a:lnTo>
                    <a:pt x="367055" y="74269"/>
                  </a:lnTo>
                  <a:lnTo>
                    <a:pt x="365988" y="93954"/>
                  </a:lnTo>
                  <a:lnTo>
                    <a:pt x="365988" y="97307"/>
                  </a:lnTo>
                  <a:lnTo>
                    <a:pt x="367207" y="100317"/>
                  </a:lnTo>
                  <a:lnTo>
                    <a:pt x="371475" y="104571"/>
                  </a:lnTo>
                  <a:lnTo>
                    <a:pt x="374332" y="105740"/>
                  </a:lnTo>
                  <a:lnTo>
                    <a:pt x="384327" y="105740"/>
                  </a:lnTo>
                  <a:lnTo>
                    <a:pt x="389077" y="100761"/>
                  </a:lnTo>
                  <a:lnTo>
                    <a:pt x="389077" y="93573"/>
                  </a:lnTo>
                  <a:lnTo>
                    <a:pt x="390131" y="79095"/>
                  </a:lnTo>
                  <a:lnTo>
                    <a:pt x="410565" y="44208"/>
                  </a:lnTo>
                  <a:lnTo>
                    <a:pt x="449529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50" y="59067"/>
                  </a:lnTo>
                  <a:lnTo>
                    <a:pt x="478878" y="71361"/>
                  </a:lnTo>
                  <a:lnTo>
                    <a:pt x="480669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61" y="71018"/>
                  </a:lnTo>
                  <a:lnTo>
                    <a:pt x="509295" y="66167"/>
                  </a:lnTo>
                  <a:lnTo>
                    <a:pt x="516572" y="61468"/>
                  </a:lnTo>
                  <a:lnTo>
                    <a:pt x="548182" y="47625"/>
                  </a:lnTo>
                  <a:lnTo>
                    <a:pt x="586867" y="39471"/>
                  </a:lnTo>
                  <a:lnTo>
                    <a:pt x="630732" y="37553"/>
                  </a:lnTo>
                  <a:lnTo>
                    <a:pt x="677900" y="42367"/>
                  </a:lnTo>
                  <a:lnTo>
                    <a:pt x="674992" y="44602"/>
                  </a:lnTo>
                  <a:lnTo>
                    <a:pt x="668731" y="48044"/>
                  </a:lnTo>
                  <a:lnTo>
                    <a:pt x="641515" y="68364"/>
                  </a:lnTo>
                  <a:lnTo>
                    <a:pt x="617016" y="88188"/>
                  </a:lnTo>
                  <a:lnTo>
                    <a:pt x="595452" y="110553"/>
                  </a:lnTo>
                  <a:lnTo>
                    <a:pt x="579996" y="136258"/>
                  </a:lnTo>
                  <a:lnTo>
                    <a:pt x="578688" y="140309"/>
                  </a:lnTo>
                  <a:lnTo>
                    <a:pt x="579462" y="144195"/>
                  </a:lnTo>
                  <a:lnTo>
                    <a:pt x="582180" y="147408"/>
                  </a:lnTo>
                  <a:lnTo>
                    <a:pt x="595668" y="154647"/>
                  </a:lnTo>
                  <a:lnTo>
                    <a:pt x="616051" y="158026"/>
                  </a:lnTo>
                  <a:lnTo>
                    <a:pt x="637743" y="158775"/>
                  </a:lnTo>
                  <a:lnTo>
                    <a:pt x="655167" y="158165"/>
                  </a:lnTo>
                  <a:lnTo>
                    <a:pt x="644220" y="181737"/>
                  </a:lnTo>
                  <a:lnTo>
                    <a:pt x="626579" y="209829"/>
                  </a:lnTo>
                  <a:lnTo>
                    <a:pt x="602094" y="235127"/>
                  </a:lnTo>
                  <a:lnTo>
                    <a:pt x="570636" y="250355"/>
                  </a:lnTo>
                  <a:lnTo>
                    <a:pt x="563892" y="251866"/>
                  </a:lnTo>
                  <a:lnTo>
                    <a:pt x="561619" y="256120"/>
                  </a:lnTo>
                  <a:lnTo>
                    <a:pt x="560793" y="260337"/>
                  </a:lnTo>
                  <a:lnTo>
                    <a:pt x="560793" y="268097"/>
                  </a:lnTo>
                  <a:lnTo>
                    <a:pt x="565200" y="271018"/>
                  </a:lnTo>
                  <a:lnTo>
                    <a:pt x="569518" y="272757"/>
                  </a:lnTo>
                  <a:lnTo>
                    <a:pt x="571411" y="273100"/>
                  </a:lnTo>
                  <a:lnTo>
                    <a:pt x="573493" y="273100"/>
                  </a:lnTo>
                  <a:lnTo>
                    <a:pt x="613778" y="255435"/>
                  </a:lnTo>
                  <a:lnTo>
                    <a:pt x="657821" y="205511"/>
                  </a:lnTo>
                  <a:lnTo>
                    <a:pt x="685317" y="143573"/>
                  </a:lnTo>
                  <a:lnTo>
                    <a:pt x="686930" y="138772"/>
                  </a:lnTo>
                  <a:lnTo>
                    <a:pt x="685419" y="134023"/>
                  </a:lnTo>
                  <a:lnTo>
                    <a:pt x="677418" y="127863"/>
                  </a:lnTo>
                  <a:lnTo>
                    <a:pt x="672617" y="127558"/>
                  </a:lnTo>
                  <a:lnTo>
                    <a:pt x="668350" y="130098"/>
                  </a:lnTo>
                  <a:lnTo>
                    <a:pt x="655091" y="134823"/>
                  </a:lnTo>
                  <a:lnTo>
                    <a:pt x="641159" y="136245"/>
                  </a:lnTo>
                  <a:lnTo>
                    <a:pt x="626833" y="135470"/>
                  </a:lnTo>
                  <a:lnTo>
                    <a:pt x="607504" y="132956"/>
                  </a:lnTo>
                  <a:lnTo>
                    <a:pt x="627367" y="109448"/>
                  </a:lnTo>
                  <a:lnTo>
                    <a:pt x="651891" y="88290"/>
                  </a:lnTo>
                  <a:lnTo>
                    <a:pt x="678370" y="68999"/>
                  </a:lnTo>
                  <a:lnTo>
                    <a:pt x="713206" y="44792"/>
                  </a:lnTo>
                  <a:lnTo>
                    <a:pt x="717918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87918" y="9947341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82049" y="6404912"/>
            <a:ext cx="2135801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12286" y="8842467"/>
            <a:ext cx="79368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66740" y="8842467"/>
            <a:ext cx="565188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08341" y="8842467"/>
            <a:ext cx="107152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6391" y="9229807"/>
            <a:ext cx="123195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Nebraska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00768" y="9229807"/>
            <a:ext cx="115738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27190" y="9229807"/>
            <a:ext cx="162018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57498" y="9990718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  <a:hlinkClick r:id="rId6"/>
              </a:rPr>
              <a:t>24606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005201" y="732962"/>
            <a:ext cx="4843145" cy="7994650"/>
            <a:chOff x="1005201" y="732962"/>
            <a:chExt cx="4843145" cy="7994650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9989" y="6872743"/>
              <a:ext cx="477817" cy="47781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05201" y="684795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7301" y="6872743"/>
              <a:ext cx="477817" cy="47781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612513" y="684795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1822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34141" y="6872743"/>
              <a:ext cx="477817" cy="47781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209353" y="684795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3921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20510" y="6872743"/>
              <a:ext cx="477817" cy="47781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795723" y="684795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9989" y="8076895"/>
              <a:ext cx="477817" cy="47781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05201" y="8052110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252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26830" y="8076895"/>
              <a:ext cx="477817" cy="47781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602042" y="8052110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6161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29989" y="7469584"/>
              <a:ext cx="477817" cy="47781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05201" y="744479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DB6E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26830" y="7469584"/>
              <a:ext cx="477817" cy="47781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602042" y="744479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D152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13199" y="7469584"/>
              <a:ext cx="477817" cy="47781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188411" y="744479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9B6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0510" y="7469584"/>
              <a:ext cx="477817" cy="477817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795723" y="744479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0037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02728" y="8066435"/>
              <a:ext cx="477817" cy="477807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177940" y="804163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799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79463" y="6758956"/>
              <a:ext cx="1968526" cy="196852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46531" y="732962"/>
              <a:ext cx="2135243" cy="36473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054" y="0"/>
              <a:ext cx="20084045" cy="112986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66237" y="0"/>
              <a:ext cx="3591513" cy="33087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73052" y="2827139"/>
              <a:ext cx="5141204" cy="414647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403978" y="1446399"/>
              <a:ext cx="4836795" cy="5069205"/>
            </a:xfrm>
            <a:custGeom>
              <a:avLst/>
              <a:gdLst/>
              <a:ahLst/>
              <a:cxnLst/>
              <a:rect l="l" t="t" r="r" b="b"/>
              <a:pathLst>
                <a:path w="4836794" h="5069205">
                  <a:moveTo>
                    <a:pt x="2713655" y="0"/>
                  </a:moveTo>
                  <a:lnTo>
                    <a:pt x="0" y="1671195"/>
                  </a:lnTo>
                  <a:lnTo>
                    <a:pt x="2019948" y="5069123"/>
                  </a:lnTo>
                  <a:lnTo>
                    <a:pt x="4836732" y="3453161"/>
                  </a:lnTo>
                  <a:lnTo>
                    <a:pt x="271365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56832" y="1789683"/>
              <a:ext cx="4164836" cy="44097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42571" y="7203968"/>
              <a:ext cx="3863756" cy="41045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270066" y="7878502"/>
              <a:ext cx="5475605" cy="3430270"/>
            </a:xfrm>
            <a:custGeom>
              <a:avLst/>
              <a:gdLst/>
              <a:ahLst/>
              <a:cxnLst/>
              <a:rect l="l" t="t" r="r" b="b"/>
              <a:pathLst>
                <a:path w="5475605" h="3430270">
                  <a:moveTo>
                    <a:pt x="4027385" y="0"/>
                  </a:moveTo>
                  <a:lnTo>
                    <a:pt x="0" y="1878340"/>
                  </a:lnTo>
                  <a:lnTo>
                    <a:pt x="720930" y="3430052"/>
                  </a:lnTo>
                  <a:lnTo>
                    <a:pt x="5020276" y="3430052"/>
                  </a:lnTo>
                  <a:lnTo>
                    <a:pt x="5475456" y="3218572"/>
                  </a:lnTo>
                  <a:lnTo>
                    <a:pt x="402738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16052" y="8229508"/>
              <a:ext cx="4784765" cy="30790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4272121"/>
              <a:ext cx="2219827" cy="44082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193132" y="10114875"/>
              <a:ext cx="910966" cy="119368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590378" y="894702"/>
              <a:ext cx="3514090" cy="4812030"/>
            </a:xfrm>
            <a:custGeom>
              <a:avLst/>
              <a:gdLst/>
              <a:ahLst/>
              <a:cxnLst/>
              <a:rect l="l" t="t" r="r" b="b"/>
              <a:pathLst>
                <a:path w="3514090" h="4812030">
                  <a:moveTo>
                    <a:pt x="2981144" y="0"/>
                  </a:moveTo>
                  <a:lnTo>
                    <a:pt x="0" y="1285803"/>
                  </a:lnTo>
                  <a:lnTo>
                    <a:pt x="899689" y="3367991"/>
                  </a:lnTo>
                  <a:lnTo>
                    <a:pt x="2023561" y="4811968"/>
                  </a:lnTo>
                  <a:lnTo>
                    <a:pt x="3513715" y="4207400"/>
                  </a:lnTo>
                  <a:lnTo>
                    <a:pt x="3513715" y="1240998"/>
                  </a:lnTo>
                  <a:lnTo>
                    <a:pt x="298114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911873" y="1225093"/>
              <a:ext cx="3192227" cy="430876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7736464" y="6499247"/>
              <a:ext cx="2367915" cy="4104640"/>
            </a:xfrm>
            <a:custGeom>
              <a:avLst/>
              <a:gdLst/>
              <a:ahLst/>
              <a:cxnLst/>
              <a:rect l="l" t="t" r="r" b="b"/>
              <a:pathLst>
                <a:path w="2367915" h="4104640">
                  <a:moveTo>
                    <a:pt x="2367634" y="0"/>
                  </a:moveTo>
                  <a:lnTo>
                    <a:pt x="0" y="0"/>
                  </a:lnTo>
                  <a:lnTo>
                    <a:pt x="0" y="4104325"/>
                  </a:lnTo>
                  <a:lnTo>
                    <a:pt x="2367634" y="4104325"/>
                  </a:lnTo>
                  <a:lnTo>
                    <a:pt x="236763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941861" y="6685650"/>
              <a:ext cx="2162237" cy="37067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198399" y="4083645"/>
              <a:ext cx="1382156" cy="20208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360727" y="4827078"/>
              <a:ext cx="2743371" cy="41045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784889" y="7696100"/>
              <a:ext cx="3329741" cy="116226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5104022" y="4109819"/>
              <a:ext cx="3623310" cy="4371340"/>
            </a:xfrm>
            <a:custGeom>
              <a:avLst/>
              <a:gdLst/>
              <a:ahLst/>
              <a:cxnLst/>
              <a:rect l="l" t="t" r="r" b="b"/>
              <a:pathLst>
                <a:path w="3623309" h="4371340">
                  <a:moveTo>
                    <a:pt x="775075" y="0"/>
                  </a:moveTo>
                  <a:lnTo>
                    <a:pt x="141534" y="2842311"/>
                  </a:lnTo>
                  <a:lnTo>
                    <a:pt x="0" y="3974538"/>
                  </a:lnTo>
                  <a:lnTo>
                    <a:pt x="3198551" y="4370819"/>
                  </a:lnTo>
                  <a:lnTo>
                    <a:pt x="3623146" y="266484"/>
                  </a:lnTo>
                  <a:lnTo>
                    <a:pt x="77507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355334" y="4350653"/>
              <a:ext cx="3115056" cy="384805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507442" y="0"/>
              <a:ext cx="1821933" cy="332974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549386" y="6523361"/>
              <a:ext cx="1602045" cy="459671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612212" y="3319270"/>
              <a:ext cx="1602045" cy="131933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70894" y="665968"/>
              <a:ext cx="732822" cy="57531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4453051" y="1272729"/>
            <a:ext cx="1050491" cy="1968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solidFill>
                  <a:srgbClr val="394074"/>
                </a:solidFill>
                <a:latin typeface="Neue Regrade"/>
                <a:cs typeface="Neue Regrade"/>
              </a:rPr>
              <a:t>Making</a:t>
            </a:r>
            <a:r>
              <a:rPr sz="1200" spc="260" dirty="0">
                <a:solidFill>
                  <a:srgbClr val="394074"/>
                </a:solidFill>
                <a:latin typeface="Neue Regrade"/>
                <a:cs typeface="Neue Regrade"/>
              </a:rPr>
              <a:t> </a:t>
            </a:r>
            <a:r>
              <a:rPr sz="1200" dirty="0">
                <a:solidFill>
                  <a:srgbClr val="394074"/>
                </a:solidFill>
                <a:latin typeface="Neue Regrade"/>
                <a:cs typeface="Neue Regrade"/>
              </a:rPr>
              <a:t>life</a:t>
            </a:r>
            <a:r>
              <a:rPr sz="1200" spc="260" dirty="0">
                <a:solidFill>
                  <a:srgbClr val="394074"/>
                </a:solidFill>
                <a:latin typeface="Neue Regrade"/>
                <a:cs typeface="Neue Regrade"/>
              </a:rPr>
              <a:t> </a:t>
            </a:r>
            <a:r>
              <a:rPr sz="1200" spc="25" dirty="0">
                <a:solidFill>
                  <a:srgbClr val="394074"/>
                </a:solidFill>
                <a:latin typeface="Neue Regrade"/>
                <a:cs typeface="Neue Regrade"/>
              </a:rPr>
              <a:t>art</a:t>
            </a:r>
            <a:endParaRPr sz="1200" dirty="0">
              <a:latin typeface="Neue Regrade"/>
              <a:cs typeface="Neue Regra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47666" y="3550360"/>
            <a:ext cx="3494688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0800" algn="l"/>
                <a:tab pos="1642110" algn="l"/>
                <a:tab pos="2081530" algn="l"/>
              </a:tabLst>
            </a:pPr>
            <a:r>
              <a:rPr sz="2100" b="1" spc="-10" dirty="0">
                <a:solidFill>
                  <a:srgbClr val="394074"/>
                </a:solidFill>
                <a:latin typeface="AvantGardeCTT"/>
                <a:cs typeface="AvantGardeCTT"/>
              </a:rPr>
              <a:t>THINKME</a:t>
            </a:r>
            <a:r>
              <a:rPr sz="2100" b="1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50" dirty="0">
                <a:solidFill>
                  <a:srgbClr val="394074"/>
                </a:solidFill>
                <a:latin typeface="AvantGardeCTT"/>
                <a:cs typeface="AvantGardeCTT"/>
              </a:rPr>
              <a:t>—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25" dirty="0">
                <a:solidFill>
                  <a:srgbClr val="394074"/>
                </a:solidFill>
                <a:latin typeface="AvantGardeCTT"/>
                <a:cs typeface="AvantGardeCTT"/>
              </a:rPr>
              <a:t>ýòî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ñîâðåìåííûé</a:t>
            </a:r>
            <a:endParaRPr sz="1400" dirty="0">
              <a:latin typeface="AvantGardeCTT"/>
              <a:cs typeface="AvantGardeCT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74878" y="3634273"/>
            <a:ext cx="2004194" cy="4991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6515">
              <a:lnSpc>
                <a:spcPct val="113199"/>
              </a:lnSpc>
              <a:spcBef>
                <a:spcPts val="95"/>
              </a:spcBef>
              <a:tabLst>
                <a:tab pos="828040" algn="l"/>
                <a:tab pos="1139190" algn="l"/>
                <a:tab pos="1376680" algn="l"/>
              </a:tabLst>
            </a:pP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ìåãàïîëèñ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50" dirty="0">
                <a:solidFill>
                  <a:srgbClr val="394074"/>
                </a:solidFill>
                <a:latin typeface="AvantGardeCTT"/>
                <a:cs typeface="AvantGardeCTT"/>
              </a:rPr>
              <a:t>â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20" dirty="0">
                <a:solidFill>
                  <a:srgbClr val="394074"/>
                </a:solidFill>
                <a:latin typeface="AvantGardeCTT"/>
                <a:cs typeface="AvantGardeCTT"/>
              </a:rPr>
              <a:t>ìèðå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êîòîðàÿ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îáúåäèíÿåò</a:t>
            </a:r>
            <a:endParaRPr sz="1400" dirty="0">
              <a:latin typeface="AvantGardeCTT"/>
              <a:cs typeface="AvantGardeCT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47710" y="3849833"/>
            <a:ext cx="3325003" cy="4937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  <a:tabLst>
                <a:tab pos="1403985" algn="l"/>
                <a:tab pos="2132330" algn="l"/>
              </a:tabLst>
            </a:pP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åæåäíåâíèêîâ.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Åäèíàÿ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ýêîñèñòåìà,</a:t>
            </a:r>
            <a:endParaRPr sz="1400" dirty="0">
              <a:latin typeface="AvantGardeCTT"/>
              <a:cs typeface="AvantGardeCTT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÷åòûðå</a:t>
            </a:r>
            <a:r>
              <a:rPr sz="1400" spc="2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óíèêàëüíûõ</a:t>
            </a:r>
            <a:r>
              <a:rPr sz="1400" spc="2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íàïðàâëåíèÿ.</a:t>
            </a:r>
            <a:endParaRPr sz="1400" dirty="0">
              <a:latin typeface="AvantGardeCTT"/>
              <a:cs typeface="AvantGardeCT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321406" y="8210484"/>
            <a:ext cx="5161280" cy="1849481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algn="just">
              <a:lnSpc>
                <a:spcPct val="106900"/>
              </a:lnSpc>
              <a:spcBef>
                <a:spcPts val="190"/>
              </a:spcBef>
            </a:pP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Âíóòðè</a:t>
            </a:r>
            <a:r>
              <a:rPr sz="140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ýòîãî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ãîðîäà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ïóëüñèðóþò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÷åòûðå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ðàéîíà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ñî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ñâîèì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îñîáûì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õàðàêòåðîì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ðèòìîì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æèçíè: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äåëîâîé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õèï-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êâàðòàë </a:t>
            </a:r>
            <a:r>
              <a:rPr sz="1400" b="1" dirty="0">
                <a:solidFill>
                  <a:srgbClr val="394074"/>
                </a:solidFill>
                <a:latin typeface="AvantGardeCTT"/>
                <a:cs typeface="AvantGardeCTT"/>
              </a:rPr>
              <a:t>CONCEPT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,</a:t>
            </a:r>
            <a:r>
              <a:rPr sz="1400" spc="35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òâîð÷åñêèé</a:t>
            </a:r>
            <a:r>
              <a:rPr sz="1400" spc="35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àðò-êâàðòàë</a:t>
            </a:r>
            <a:r>
              <a:rPr sz="1400" spc="35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b="1" dirty="0">
                <a:solidFill>
                  <a:srgbClr val="394074"/>
                </a:solidFill>
                <a:latin typeface="AvantGardeCTT"/>
                <a:cs typeface="AvantGardeCTT"/>
              </a:rPr>
              <a:t>ENOTE</a:t>
            </a:r>
            <a:r>
              <a:rPr sz="1250" dirty="0">
                <a:solidFill>
                  <a:srgbClr val="394074"/>
                </a:solidFill>
                <a:latin typeface="AvantGardeCTT"/>
                <a:cs typeface="AvantGardeCTT"/>
              </a:rPr>
              <a:t>,</a:t>
            </a:r>
            <a:r>
              <a:rPr sz="1250" spc="35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áëàãîðîäíûé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èñòîðè÷åñêèé</a:t>
            </a:r>
            <a:r>
              <a:rPr sz="140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öåíòð</a:t>
            </a:r>
            <a:r>
              <a:rPr sz="125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b="1" dirty="0">
                <a:solidFill>
                  <a:srgbClr val="394074"/>
                </a:solidFill>
                <a:latin typeface="AvantGardeCTT"/>
                <a:cs typeface="AvantGardeCTT"/>
              </a:rPr>
              <a:t>DAYS&amp;WEEKS</a:t>
            </a:r>
            <a:r>
              <a:rPr sz="1400" b="1" spc="4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40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êîìôîðòíûé</a:t>
            </a:r>
            <a:r>
              <a:rPr sz="140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ñïàëüíûé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ðàéîí</a:t>
            </a:r>
            <a:r>
              <a:rPr sz="1400" spc="18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b="1" dirty="0">
                <a:solidFill>
                  <a:srgbClr val="394074"/>
                </a:solidFill>
                <a:latin typeface="AvantGardeCTT"/>
                <a:cs typeface="AvantGardeCTT"/>
              </a:rPr>
              <a:t>SIMPLY</a:t>
            </a:r>
            <a:r>
              <a:rPr sz="1250" dirty="0">
                <a:solidFill>
                  <a:srgbClr val="394074"/>
                </a:solidFill>
                <a:latin typeface="AvantGardeCTT"/>
                <a:cs typeface="AvantGardeCTT"/>
              </a:rPr>
              <a:t>.</a:t>
            </a:r>
            <a:r>
              <a:rPr sz="1250" spc="18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Ïðè</a:t>
            </a:r>
            <a:r>
              <a:rPr sz="1400" spc="19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ïîëíîé</a:t>
            </a:r>
            <a:r>
              <a:rPr sz="1400" spc="18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èíäèâèäóàëüíîñòè</a:t>
            </a:r>
            <a:r>
              <a:rPr sz="1400" spc="19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êàæäîãî</a:t>
            </a:r>
            <a:r>
              <a:rPr sz="1400" spc="18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spc="-25" dirty="0">
                <a:solidFill>
                  <a:srgbClr val="394074"/>
                </a:solidFill>
                <a:latin typeface="AvantGardeCTT"/>
                <a:cs typeface="AvantGardeCTT"/>
              </a:rPr>
              <a:t>èç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íèõ,</a:t>
            </a:r>
            <a:r>
              <a:rPr sz="1400" spc="3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âìåñòå</a:t>
            </a:r>
            <a:r>
              <a:rPr sz="1400" spc="3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îíè</a:t>
            </a:r>
            <a:r>
              <a:rPr sz="1400" spc="31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ñîçäàþò</a:t>
            </a:r>
            <a:r>
              <a:rPr sz="1400" spc="3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èäåàëüíîå</a:t>
            </a:r>
            <a:r>
              <a:rPr sz="1400" spc="31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ïðîñòðàíñòâî,</a:t>
            </a:r>
            <a:r>
              <a:rPr sz="1400" spc="3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spc="-25" dirty="0">
                <a:solidFill>
                  <a:srgbClr val="394074"/>
                </a:solidFill>
                <a:latin typeface="AvantGardeCTT"/>
                <a:cs typeface="AvantGardeCTT"/>
              </a:rPr>
              <a:t>ãäå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òåõíîëîãèè,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äèçàéí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ïðîñòîòà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çâó÷àò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â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óíèñîí.</a:t>
            </a:r>
            <a:endParaRPr sz="1400" dirty="0">
              <a:latin typeface="AvantGardeCTT"/>
              <a:cs typeface="AvantGardeCTT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592085" y="1510096"/>
            <a:ext cx="6662420" cy="134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5470"/>
              </a:lnSpc>
              <a:spcBef>
                <a:spcPts val="100"/>
              </a:spcBef>
            </a:pPr>
            <a:r>
              <a:rPr sz="4800" b="1" spc="90" dirty="0">
                <a:solidFill>
                  <a:srgbClr val="394074"/>
                </a:solidFill>
                <a:latin typeface="AvantGardeCTT"/>
                <a:cs typeface="AvantGardeCTT"/>
              </a:rPr>
              <a:t>ÊÎÍÖÅÏÖÈß</a:t>
            </a:r>
            <a:r>
              <a:rPr sz="4800" b="1" spc="24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4800" b="1" spc="95" dirty="0">
                <a:solidFill>
                  <a:srgbClr val="394074"/>
                </a:solidFill>
                <a:latin typeface="AvantGardeCTT"/>
                <a:cs typeface="AvantGardeCTT"/>
              </a:rPr>
              <a:t>ÁÐÅÍÄÀ:</a:t>
            </a:r>
            <a:endParaRPr sz="4800">
              <a:latin typeface="AvantGardeCTT"/>
              <a:cs typeface="AvantGardeCTT"/>
            </a:endParaRPr>
          </a:p>
          <a:p>
            <a:pPr algn="ctr">
              <a:lnSpc>
                <a:spcPts val="4930"/>
              </a:lnSpc>
            </a:pPr>
            <a:r>
              <a:rPr sz="4350" b="1" spc="75" dirty="0">
                <a:solidFill>
                  <a:srgbClr val="394074"/>
                </a:solidFill>
                <a:latin typeface="AvantGardeCTT"/>
                <a:cs typeface="AvantGardeCTT"/>
              </a:rPr>
              <a:t>Ãîðîä</a:t>
            </a:r>
            <a:r>
              <a:rPr sz="4350" b="1" spc="20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4350" b="1" spc="75" dirty="0">
                <a:solidFill>
                  <a:srgbClr val="394074"/>
                </a:solidFill>
                <a:latin typeface="AvantGardeCTT"/>
                <a:cs typeface="AvantGardeCTT"/>
              </a:rPr>
              <a:t>òâîèõ</a:t>
            </a:r>
            <a:r>
              <a:rPr sz="4350" b="1" spc="20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4350" b="1" spc="75" dirty="0">
                <a:solidFill>
                  <a:srgbClr val="394074"/>
                </a:solidFill>
                <a:latin typeface="AvantGardeCTT"/>
                <a:cs typeface="AvantGardeCTT"/>
              </a:rPr>
              <a:t>èäåé</a:t>
            </a:r>
            <a:endParaRPr sz="4350">
              <a:latin typeface="AvantGardeCTT"/>
              <a:cs typeface="AvantGardeCTT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842754" y="0"/>
            <a:ext cx="4680585" cy="2366645"/>
            <a:chOff x="5842754" y="0"/>
            <a:chExt cx="4680585" cy="2366645"/>
          </a:xfrm>
        </p:grpSpPr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42754" y="0"/>
              <a:ext cx="4680485" cy="236642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079740" y="0"/>
              <a:ext cx="3760470" cy="1800860"/>
            </a:xfrm>
            <a:custGeom>
              <a:avLst/>
              <a:gdLst/>
              <a:ahLst/>
              <a:cxnLst/>
              <a:rect l="l" t="t" r="r" b="b"/>
              <a:pathLst>
                <a:path w="3760470" h="1800860">
                  <a:moveTo>
                    <a:pt x="3760243" y="0"/>
                  </a:moveTo>
                  <a:lnTo>
                    <a:pt x="211152" y="0"/>
                  </a:lnTo>
                  <a:lnTo>
                    <a:pt x="0" y="413504"/>
                  </a:lnTo>
                  <a:lnTo>
                    <a:pt x="2943805" y="1800488"/>
                  </a:lnTo>
                  <a:lnTo>
                    <a:pt x="376024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72926" y="0"/>
              <a:ext cx="3239346" cy="1503179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0" y="3717164"/>
            <a:ext cx="2660015" cy="7591425"/>
            <a:chOff x="0" y="3717164"/>
            <a:chExt cx="2660015" cy="7591425"/>
          </a:xfrm>
        </p:grpSpPr>
        <p:sp>
          <p:nvSpPr>
            <p:cNvPr id="37" name="object 37"/>
            <p:cNvSpPr/>
            <p:nvPr/>
          </p:nvSpPr>
          <p:spPr>
            <a:xfrm>
              <a:off x="0" y="3717164"/>
              <a:ext cx="1654810" cy="4224020"/>
            </a:xfrm>
            <a:custGeom>
              <a:avLst/>
              <a:gdLst/>
              <a:ahLst/>
              <a:cxnLst/>
              <a:rect l="l" t="t" r="r" b="b"/>
              <a:pathLst>
                <a:path w="1654810" h="4224020">
                  <a:moveTo>
                    <a:pt x="0" y="0"/>
                  </a:moveTo>
                  <a:lnTo>
                    <a:pt x="0" y="4223557"/>
                  </a:lnTo>
                  <a:lnTo>
                    <a:pt x="51806" y="4136266"/>
                  </a:lnTo>
                  <a:lnTo>
                    <a:pt x="128843" y="4004942"/>
                  </a:lnTo>
                  <a:lnTo>
                    <a:pt x="205073" y="3873150"/>
                  </a:lnTo>
                  <a:lnTo>
                    <a:pt x="280492" y="3740890"/>
                  </a:lnTo>
                  <a:lnTo>
                    <a:pt x="355099" y="3608159"/>
                  </a:lnTo>
                  <a:lnTo>
                    <a:pt x="428892" y="3474958"/>
                  </a:lnTo>
                  <a:lnTo>
                    <a:pt x="477634" y="3385894"/>
                  </a:lnTo>
                  <a:lnTo>
                    <a:pt x="526013" y="3296621"/>
                  </a:lnTo>
                  <a:lnTo>
                    <a:pt x="574027" y="3207136"/>
                  </a:lnTo>
                  <a:lnTo>
                    <a:pt x="621677" y="3117441"/>
                  </a:lnTo>
                  <a:lnTo>
                    <a:pt x="668961" y="3027534"/>
                  </a:lnTo>
                  <a:lnTo>
                    <a:pt x="715880" y="2937415"/>
                  </a:lnTo>
                  <a:lnTo>
                    <a:pt x="762432" y="2847085"/>
                  </a:lnTo>
                  <a:lnTo>
                    <a:pt x="808616" y="2756542"/>
                  </a:lnTo>
                  <a:lnTo>
                    <a:pt x="854433" y="2665786"/>
                  </a:lnTo>
                  <a:lnTo>
                    <a:pt x="899881" y="2574816"/>
                  </a:lnTo>
                  <a:lnTo>
                    <a:pt x="944960" y="2483634"/>
                  </a:lnTo>
                  <a:lnTo>
                    <a:pt x="989669" y="2392237"/>
                  </a:lnTo>
                  <a:lnTo>
                    <a:pt x="1034008" y="2300626"/>
                  </a:lnTo>
                  <a:lnTo>
                    <a:pt x="1077976" y="2208801"/>
                  </a:lnTo>
                  <a:lnTo>
                    <a:pt x="1121573" y="2116760"/>
                  </a:lnTo>
                  <a:lnTo>
                    <a:pt x="1164797" y="2024505"/>
                  </a:lnTo>
                  <a:lnTo>
                    <a:pt x="1207648" y="1932033"/>
                  </a:lnTo>
                  <a:lnTo>
                    <a:pt x="1250126" y="1839345"/>
                  </a:lnTo>
                  <a:lnTo>
                    <a:pt x="1292229" y="1746441"/>
                  </a:lnTo>
                  <a:lnTo>
                    <a:pt x="1333958" y="1653321"/>
                  </a:lnTo>
                  <a:lnTo>
                    <a:pt x="1375311" y="1559983"/>
                  </a:lnTo>
                  <a:lnTo>
                    <a:pt x="1416289" y="1466427"/>
                  </a:lnTo>
                  <a:lnTo>
                    <a:pt x="1456890" y="1372654"/>
                  </a:lnTo>
                  <a:lnTo>
                    <a:pt x="1497113" y="1278662"/>
                  </a:lnTo>
                  <a:lnTo>
                    <a:pt x="1536959" y="1184452"/>
                  </a:lnTo>
                  <a:lnTo>
                    <a:pt x="1576426" y="1090023"/>
                  </a:lnTo>
                  <a:lnTo>
                    <a:pt x="1615513" y="995374"/>
                  </a:lnTo>
                  <a:lnTo>
                    <a:pt x="1654221" y="9005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0" y="4037479"/>
              <a:ext cx="1355979" cy="338059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0" y="7308677"/>
              <a:ext cx="2659604" cy="399987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0" y="6629005"/>
              <a:ext cx="1883410" cy="4679950"/>
            </a:xfrm>
            <a:custGeom>
              <a:avLst/>
              <a:gdLst/>
              <a:ahLst/>
              <a:cxnLst/>
              <a:rect l="l" t="t" r="r" b="b"/>
              <a:pathLst>
                <a:path w="1883410" h="4679950">
                  <a:moveTo>
                    <a:pt x="0" y="0"/>
                  </a:moveTo>
                  <a:lnTo>
                    <a:pt x="0" y="4679550"/>
                  </a:lnTo>
                  <a:lnTo>
                    <a:pt x="76366" y="4679550"/>
                  </a:lnTo>
                  <a:lnTo>
                    <a:pt x="127533" y="4592319"/>
                  </a:lnTo>
                  <a:lnTo>
                    <a:pt x="178680" y="4504400"/>
                  </a:lnTo>
                  <a:lnTo>
                    <a:pt x="229511" y="4416298"/>
                  </a:lnTo>
                  <a:lnTo>
                    <a:pt x="280025" y="4328013"/>
                  </a:lnTo>
                  <a:lnTo>
                    <a:pt x="330220" y="4239543"/>
                  </a:lnTo>
                  <a:lnTo>
                    <a:pt x="380098" y="4150890"/>
                  </a:lnTo>
                  <a:lnTo>
                    <a:pt x="429656" y="4062052"/>
                  </a:lnTo>
                  <a:lnTo>
                    <a:pt x="478896" y="3973029"/>
                  </a:lnTo>
                  <a:lnTo>
                    <a:pt x="527815" y="3883821"/>
                  </a:lnTo>
                  <a:lnTo>
                    <a:pt x="576415" y="3794428"/>
                  </a:lnTo>
                  <a:lnTo>
                    <a:pt x="624693" y="3704849"/>
                  </a:lnTo>
                  <a:lnTo>
                    <a:pt x="672651" y="3615085"/>
                  </a:lnTo>
                  <a:lnTo>
                    <a:pt x="720287" y="3525134"/>
                  </a:lnTo>
                  <a:lnTo>
                    <a:pt x="767601" y="3434997"/>
                  </a:lnTo>
                  <a:lnTo>
                    <a:pt x="814592" y="3344673"/>
                  </a:lnTo>
                  <a:lnTo>
                    <a:pt x="861260" y="3254162"/>
                  </a:lnTo>
                  <a:lnTo>
                    <a:pt x="907604" y="3163465"/>
                  </a:lnTo>
                  <a:lnTo>
                    <a:pt x="953624" y="3072579"/>
                  </a:lnTo>
                  <a:lnTo>
                    <a:pt x="999320" y="2981506"/>
                  </a:lnTo>
                  <a:lnTo>
                    <a:pt x="1044690" y="2890245"/>
                  </a:lnTo>
                  <a:lnTo>
                    <a:pt x="1089735" y="2798795"/>
                  </a:lnTo>
                  <a:lnTo>
                    <a:pt x="1134454" y="2707157"/>
                  </a:lnTo>
                  <a:lnTo>
                    <a:pt x="1178846" y="2615330"/>
                  </a:lnTo>
                  <a:lnTo>
                    <a:pt x="1222912" y="2523313"/>
                  </a:lnTo>
                  <a:lnTo>
                    <a:pt x="1244821" y="2477234"/>
                  </a:lnTo>
                  <a:lnTo>
                    <a:pt x="1266649" y="2431108"/>
                  </a:lnTo>
                  <a:lnTo>
                    <a:pt x="1288395" y="2384934"/>
                  </a:lnTo>
                  <a:lnTo>
                    <a:pt x="1310059" y="2338712"/>
                  </a:lnTo>
                  <a:lnTo>
                    <a:pt x="1331641" y="2292443"/>
                  </a:lnTo>
                  <a:lnTo>
                    <a:pt x="1353140" y="2246126"/>
                  </a:lnTo>
                  <a:lnTo>
                    <a:pt x="1374558" y="2199762"/>
                  </a:lnTo>
                  <a:lnTo>
                    <a:pt x="1395893" y="2153351"/>
                  </a:lnTo>
                  <a:lnTo>
                    <a:pt x="1417145" y="2106891"/>
                  </a:lnTo>
                  <a:lnTo>
                    <a:pt x="1438316" y="2060384"/>
                  </a:lnTo>
                  <a:lnTo>
                    <a:pt x="1459403" y="2013829"/>
                  </a:lnTo>
                  <a:lnTo>
                    <a:pt x="1480408" y="1967227"/>
                  </a:lnTo>
                  <a:lnTo>
                    <a:pt x="1501331" y="1920577"/>
                  </a:lnTo>
                  <a:lnTo>
                    <a:pt x="1522171" y="1873878"/>
                  </a:lnTo>
                  <a:lnTo>
                    <a:pt x="1542928" y="1827133"/>
                  </a:lnTo>
                  <a:lnTo>
                    <a:pt x="1563602" y="1780339"/>
                  </a:lnTo>
                  <a:lnTo>
                    <a:pt x="1584194" y="1733497"/>
                  </a:lnTo>
                  <a:lnTo>
                    <a:pt x="1604702" y="1686607"/>
                  </a:lnTo>
                  <a:lnTo>
                    <a:pt x="1625128" y="1639669"/>
                  </a:lnTo>
                  <a:lnTo>
                    <a:pt x="1645471" y="1592684"/>
                  </a:lnTo>
                  <a:lnTo>
                    <a:pt x="1665730" y="1545650"/>
                  </a:lnTo>
                  <a:lnTo>
                    <a:pt x="1685906" y="1498568"/>
                  </a:lnTo>
                  <a:lnTo>
                    <a:pt x="1706000" y="1451438"/>
                  </a:lnTo>
                  <a:lnTo>
                    <a:pt x="1726009" y="1404260"/>
                  </a:lnTo>
                  <a:lnTo>
                    <a:pt x="1745936" y="1357033"/>
                  </a:lnTo>
                  <a:lnTo>
                    <a:pt x="1765779" y="1309759"/>
                  </a:lnTo>
                  <a:lnTo>
                    <a:pt x="1785538" y="1262436"/>
                  </a:lnTo>
                  <a:lnTo>
                    <a:pt x="1805215" y="1215064"/>
                  </a:lnTo>
                  <a:lnTo>
                    <a:pt x="1824807" y="1167645"/>
                  </a:lnTo>
                  <a:lnTo>
                    <a:pt x="1844316" y="1120177"/>
                  </a:lnTo>
                  <a:lnTo>
                    <a:pt x="1863741" y="1072661"/>
                  </a:lnTo>
                  <a:lnTo>
                    <a:pt x="1883082" y="1025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0" y="6993923"/>
              <a:ext cx="1543272" cy="3848071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8769872" y="0"/>
            <a:ext cx="11203305" cy="11308715"/>
            <a:chOff x="8769872" y="0"/>
            <a:chExt cx="11203305" cy="11308715"/>
          </a:xfrm>
        </p:grpSpPr>
        <p:sp>
          <p:nvSpPr>
            <p:cNvPr id="43" name="object 43"/>
            <p:cNvSpPr/>
            <p:nvPr/>
          </p:nvSpPr>
          <p:spPr>
            <a:xfrm>
              <a:off x="15382671" y="9110979"/>
              <a:ext cx="4590415" cy="2197735"/>
            </a:xfrm>
            <a:custGeom>
              <a:avLst/>
              <a:gdLst/>
              <a:ahLst/>
              <a:cxnLst/>
              <a:rect l="l" t="t" r="r" b="b"/>
              <a:pathLst>
                <a:path w="4590415" h="2197734">
                  <a:moveTo>
                    <a:pt x="723152" y="0"/>
                  </a:moveTo>
                  <a:lnTo>
                    <a:pt x="0" y="2197577"/>
                  </a:lnTo>
                  <a:lnTo>
                    <a:pt x="4270846" y="2197577"/>
                  </a:lnTo>
                  <a:lnTo>
                    <a:pt x="4589945" y="1266149"/>
                  </a:lnTo>
                  <a:lnTo>
                    <a:pt x="72315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774480" y="2502541"/>
              <a:ext cx="3853285" cy="532968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2701184" y="2847798"/>
              <a:ext cx="3394075" cy="4161154"/>
            </a:xfrm>
            <a:custGeom>
              <a:avLst/>
              <a:gdLst/>
              <a:ahLst/>
              <a:cxnLst/>
              <a:rect l="l" t="t" r="r" b="b"/>
              <a:pathLst>
                <a:path w="3394075" h="4161154">
                  <a:moveTo>
                    <a:pt x="3167107" y="0"/>
                  </a:moveTo>
                  <a:lnTo>
                    <a:pt x="2238717" y="70238"/>
                  </a:lnTo>
                  <a:lnTo>
                    <a:pt x="0" y="942662"/>
                  </a:lnTo>
                  <a:lnTo>
                    <a:pt x="138393" y="4160941"/>
                  </a:lnTo>
                  <a:lnTo>
                    <a:pt x="3393551" y="4047719"/>
                  </a:lnTo>
                  <a:lnTo>
                    <a:pt x="31671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961594" y="3115057"/>
              <a:ext cx="2840803" cy="363388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0818813" y="0"/>
              <a:ext cx="4200525" cy="4008754"/>
            </a:xfrm>
            <a:custGeom>
              <a:avLst/>
              <a:gdLst/>
              <a:ahLst/>
              <a:cxnLst/>
              <a:rect l="l" t="t" r="r" b="b"/>
              <a:pathLst>
                <a:path w="4200525" h="4008754">
                  <a:moveTo>
                    <a:pt x="3263171" y="0"/>
                  </a:moveTo>
                  <a:lnTo>
                    <a:pt x="677260" y="0"/>
                  </a:lnTo>
                  <a:lnTo>
                    <a:pt x="0" y="199665"/>
                  </a:lnTo>
                  <a:lnTo>
                    <a:pt x="1058365" y="4008334"/>
                  </a:lnTo>
                  <a:lnTo>
                    <a:pt x="4200301" y="3187469"/>
                  </a:lnTo>
                  <a:lnTo>
                    <a:pt x="326317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137797" y="0"/>
              <a:ext cx="3589199" cy="373455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631136" y="9416393"/>
              <a:ext cx="4040892" cy="189216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470763" y="0"/>
              <a:ext cx="4680485" cy="236642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769871" y="5"/>
              <a:ext cx="9698355" cy="10774680"/>
            </a:xfrm>
            <a:custGeom>
              <a:avLst/>
              <a:gdLst/>
              <a:ahLst/>
              <a:cxnLst/>
              <a:rect l="l" t="t" r="r" b="b"/>
              <a:pathLst>
                <a:path w="9698355" h="10774680">
                  <a:moveTo>
                    <a:pt x="3867594" y="6778790"/>
                  </a:moveTo>
                  <a:lnTo>
                    <a:pt x="726059" y="6242507"/>
                  </a:lnTo>
                  <a:lnTo>
                    <a:pt x="0" y="10128237"/>
                  </a:lnTo>
                  <a:lnTo>
                    <a:pt x="3182518" y="10774096"/>
                  </a:lnTo>
                  <a:lnTo>
                    <a:pt x="3867594" y="6778790"/>
                  </a:lnTo>
                  <a:close/>
                </a:path>
                <a:path w="9698355" h="10774680">
                  <a:moveTo>
                    <a:pt x="9698114" y="0"/>
                  </a:moveTo>
                  <a:lnTo>
                    <a:pt x="6149022" y="0"/>
                  </a:lnTo>
                  <a:lnTo>
                    <a:pt x="5937872" y="413499"/>
                  </a:lnTo>
                  <a:lnTo>
                    <a:pt x="8881681" y="1800491"/>
                  </a:lnTo>
                  <a:lnTo>
                    <a:pt x="969811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067891" y="6537161"/>
              <a:ext cx="3289512" cy="398112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144297" y="6134370"/>
              <a:ext cx="1013445" cy="63246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214955" y="6437825"/>
              <a:ext cx="235657" cy="30531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413085" y="6479415"/>
              <a:ext cx="363559" cy="11258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384573" y="6468651"/>
              <a:ext cx="72950" cy="10025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502261" y="1770519"/>
              <a:ext cx="614557" cy="105664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6650407" y="2415455"/>
              <a:ext cx="144955" cy="36257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6705533" y="2236905"/>
              <a:ext cx="262546" cy="28983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6678085" y="2437810"/>
              <a:ext cx="71479" cy="10414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609976" y="8940854"/>
              <a:ext cx="365151" cy="77596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6734192" y="9471261"/>
              <a:ext cx="235563" cy="21737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775897" y="9244723"/>
              <a:ext cx="153262" cy="27227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757510" y="9470496"/>
              <a:ext cx="93421" cy="65977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9168013" y="9947457"/>
              <a:ext cx="753903" cy="66801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9292826" y="10286712"/>
              <a:ext cx="106572" cy="30072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9363253" y="10317225"/>
              <a:ext cx="308315" cy="108093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990465" y="0"/>
              <a:ext cx="3239346" cy="1503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82" y="7957"/>
              <a:ext cx="20093017" cy="113005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424516" cy="113085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2699385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b="1" spc="-25" dirty="0">
                <a:latin typeface="Old Standard TT"/>
                <a:cs typeface="Old Standard TT"/>
              </a:rPr>
              <a:t>Campbell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87918" y="5502311"/>
            <a:ext cx="4121785" cy="5408930"/>
            <a:chOff x="1287918" y="5502311"/>
            <a:chExt cx="4121785" cy="5408930"/>
          </a:xfrm>
        </p:grpSpPr>
        <p:sp>
          <p:nvSpPr>
            <p:cNvPr id="8" name="object 8"/>
            <p:cNvSpPr/>
            <p:nvPr/>
          </p:nvSpPr>
          <p:spPr>
            <a:xfrm>
              <a:off x="4691278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01" y="141693"/>
                  </a:moveTo>
                  <a:lnTo>
                    <a:pt x="241388" y="141693"/>
                  </a:lnTo>
                  <a:lnTo>
                    <a:pt x="241388" y="206463"/>
                  </a:lnTo>
                  <a:lnTo>
                    <a:pt x="166560" y="206463"/>
                  </a:lnTo>
                  <a:lnTo>
                    <a:pt x="166560" y="141693"/>
                  </a:lnTo>
                  <a:lnTo>
                    <a:pt x="128447" y="141693"/>
                  </a:lnTo>
                  <a:lnTo>
                    <a:pt x="128447" y="206463"/>
                  </a:lnTo>
                  <a:lnTo>
                    <a:pt x="128447" y="239483"/>
                  </a:lnTo>
                  <a:lnTo>
                    <a:pt x="128447" y="306793"/>
                  </a:lnTo>
                  <a:lnTo>
                    <a:pt x="166560" y="306793"/>
                  </a:lnTo>
                  <a:lnTo>
                    <a:pt x="166560" y="239483"/>
                  </a:lnTo>
                  <a:lnTo>
                    <a:pt x="241388" y="239483"/>
                  </a:lnTo>
                  <a:lnTo>
                    <a:pt x="241388" y="306793"/>
                  </a:lnTo>
                  <a:lnTo>
                    <a:pt x="279501" y="306793"/>
                  </a:lnTo>
                  <a:lnTo>
                    <a:pt x="279501" y="239483"/>
                  </a:lnTo>
                  <a:lnTo>
                    <a:pt x="279501" y="206463"/>
                  </a:lnTo>
                  <a:lnTo>
                    <a:pt x="279501" y="141693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400"/>
                  </a:lnTo>
                  <a:lnTo>
                    <a:pt x="356692" y="306400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23" y="142252"/>
                  </a:moveTo>
                  <a:lnTo>
                    <a:pt x="377139" y="142252"/>
                  </a:lnTo>
                  <a:lnTo>
                    <a:pt x="377139" y="172732"/>
                  </a:lnTo>
                  <a:lnTo>
                    <a:pt x="429793" y="172732"/>
                  </a:lnTo>
                  <a:lnTo>
                    <a:pt x="429793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23" y="172732"/>
                  </a:lnTo>
                  <a:lnTo>
                    <a:pt x="520623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71" y="237617"/>
                  </a:lnTo>
                  <a:lnTo>
                    <a:pt x="677164" y="237617"/>
                  </a:lnTo>
                  <a:lnTo>
                    <a:pt x="672172" y="242595"/>
                  </a:lnTo>
                  <a:lnTo>
                    <a:pt x="672172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397" y="373811"/>
                  </a:lnTo>
                  <a:lnTo>
                    <a:pt x="582549" y="380860"/>
                  </a:lnTo>
                  <a:lnTo>
                    <a:pt x="112014" y="380860"/>
                  </a:lnTo>
                  <a:lnTo>
                    <a:pt x="77165" y="373811"/>
                  </a:lnTo>
                  <a:lnTo>
                    <a:pt x="48679" y="354584"/>
                  </a:lnTo>
                  <a:lnTo>
                    <a:pt x="29451" y="326097"/>
                  </a:lnTo>
                  <a:lnTo>
                    <a:pt x="22402" y="291249"/>
                  </a:lnTo>
                  <a:lnTo>
                    <a:pt x="22402" y="156819"/>
                  </a:lnTo>
                  <a:lnTo>
                    <a:pt x="29451" y="121970"/>
                  </a:lnTo>
                  <a:lnTo>
                    <a:pt x="48679" y="93484"/>
                  </a:lnTo>
                  <a:lnTo>
                    <a:pt x="77165" y="74256"/>
                  </a:lnTo>
                  <a:lnTo>
                    <a:pt x="112014" y="67208"/>
                  </a:lnTo>
                  <a:lnTo>
                    <a:pt x="321500" y="67208"/>
                  </a:lnTo>
                  <a:lnTo>
                    <a:pt x="326504" y="62204"/>
                  </a:lnTo>
                  <a:lnTo>
                    <a:pt x="326504" y="49784"/>
                  </a:lnTo>
                  <a:lnTo>
                    <a:pt x="321500" y="44805"/>
                  </a:lnTo>
                  <a:lnTo>
                    <a:pt x="112014" y="44805"/>
                  </a:lnTo>
                  <a:lnTo>
                    <a:pt x="68453" y="53619"/>
                  </a:lnTo>
                  <a:lnTo>
                    <a:pt x="32842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42" y="370420"/>
                  </a:lnTo>
                  <a:lnTo>
                    <a:pt x="68453" y="394449"/>
                  </a:lnTo>
                  <a:lnTo>
                    <a:pt x="112014" y="403263"/>
                  </a:lnTo>
                  <a:lnTo>
                    <a:pt x="582549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18" y="38722"/>
                  </a:moveTo>
                  <a:lnTo>
                    <a:pt x="647484" y="17310"/>
                  </a:lnTo>
                  <a:lnTo>
                    <a:pt x="591807" y="17132"/>
                  </a:lnTo>
                  <a:lnTo>
                    <a:pt x="543572" y="25247"/>
                  </a:lnTo>
                  <a:lnTo>
                    <a:pt x="504444" y="41338"/>
                  </a:lnTo>
                  <a:lnTo>
                    <a:pt x="507009" y="34798"/>
                  </a:lnTo>
                  <a:lnTo>
                    <a:pt x="511670" y="28790"/>
                  </a:lnTo>
                  <a:lnTo>
                    <a:pt x="522579" y="20688"/>
                  </a:lnTo>
                  <a:lnTo>
                    <a:pt x="524370" y="16319"/>
                  </a:lnTo>
                  <a:lnTo>
                    <a:pt x="522287" y="7785"/>
                  </a:lnTo>
                  <a:lnTo>
                    <a:pt x="519772" y="3467"/>
                  </a:lnTo>
                  <a:lnTo>
                    <a:pt x="512584" y="2311"/>
                  </a:lnTo>
                  <a:lnTo>
                    <a:pt x="487083" y="0"/>
                  </a:lnTo>
                  <a:lnTo>
                    <a:pt x="453364" y="1841"/>
                  </a:lnTo>
                  <a:lnTo>
                    <a:pt x="385965" y="35674"/>
                  </a:lnTo>
                  <a:lnTo>
                    <a:pt x="367055" y="74269"/>
                  </a:lnTo>
                  <a:lnTo>
                    <a:pt x="365988" y="93954"/>
                  </a:lnTo>
                  <a:lnTo>
                    <a:pt x="365988" y="97307"/>
                  </a:lnTo>
                  <a:lnTo>
                    <a:pt x="367207" y="100317"/>
                  </a:lnTo>
                  <a:lnTo>
                    <a:pt x="371475" y="104571"/>
                  </a:lnTo>
                  <a:lnTo>
                    <a:pt x="374332" y="105740"/>
                  </a:lnTo>
                  <a:lnTo>
                    <a:pt x="384327" y="105740"/>
                  </a:lnTo>
                  <a:lnTo>
                    <a:pt x="389077" y="100761"/>
                  </a:lnTo>
                  <a:lnTo>
                    <a:pt x="389077" y="93573"/>
                  </a:lnTo>
                  <a:lnTo>
                    <a:pt x="390131" y="79095"/>
                  </a:lnTo>
                  <a:lnTo>
                    <a:pt x="410565" y="44208"/>
                  </a:lnTo>
                  <a:lnTo>
                    <a:pt x="449529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50" y="59067"/>
                  </a:lnTo>
                  <a:lnTo>
                    <a:pt x="478878" y="71361"/>
                  </a:lnTo>
                  <a:lnTo>
                    <a:pt x="480669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61" y="71018"/>
                  </a:lnTo>
                  <a:lnTo>
                    <a:pt x="509295" y="66167"/>
                  </a:lnTo>
                  <a:lnTo>
                    <a:pt x="516572" y="61468"/>
                  </a:lnTo>
                  <a:lnTo>
                    <a:pt x="548182" y="47625"/>
                  </a:lnTo>
                  <a:lnTo>
                    <a:pt x="586867" y="39471"/>
                  </a:lnTo>
                  <a:lnTo>
                    <a:pt x="630732" y="37553"/>
                  </a:lnTo>
                  <a:lnTo>
                    <a:pt x="677900" y="42367"/>
                  </a:lnTo>
                  <a:lnTo>
                    <a:pt x="674992" y="44602"/>
                  </a:lnTo>
                  <a:lnTo>
                    <a:pt x="668731" y="48044"/>
                  </a:lnTo>
                  <a:lnTo>
                    <a:pt x="641515" y="68364"/>
                  </a:lnTo>
                  <a:lnTo>
                    <a:pt x="617016" y="88188"/>
                  </a:lnTo>
                  <a:lnTo>
                    <a:pt x="595452" y="110553"/>
                  </a:lnTo>
                  <a:lnTo>
                    <a:pt x="579996" y="136258"/>
                  </a:lnTo>
                  <a:lnTo>
                    <a:pt x="578688" y="140309"/>
                  </a:lnTo>
                  <a:lnTo>
                    <a:pt x="579462" y="144195"/>
                  </a:lnTo>
                  <a:lnTo>
                    <a:pt x="582180" y="147408"/>
                  </a:lnTo>
                  <a:lnTo>
                    <a:pt x="595668" y="154647"/>
                  </a:lnTo>
                  <a:lnTo>
                    <a:pt x="616051" y="158026"/>
                  </a:lnTo>
                  <a:lnTo>
                    <a:pt x="637743" y="158775"/>
                  </a:lnTo>
                  <a:lnTo>
                    <a:pt x="655167" y="158165"/>
                  </a:lnTo>
                  <a:lnTo>
                    <a:pt x="644220" y="181737"/>
                  </a:lnTo>
                  <a:lnTo>
                    <a:pt x="626579" y="209829"/>
                  </a:lnTo>
                  <a:lnTo>
                    <a:pt x="602094" y="235127"/>
                  </a:lnTo>
                  <a:lnTo>
                    <a:pt x="570636" y="250355"/>
                  </a:lnTo>
                  <a:lnTo>
                    <a:pt x="563892" y="251866"/>
                  </a:lnTo>
                  <a:lnTo>
                    <a:pt x="561619" y="256120"/>
                  </a:lnTo>
                  <a:lnTo>
                    <a:pt x="560793" y="260337"/>
                  </a:lnTo>
                  <a:lnTo>
                    <a:pt x="560793" y="268097"/>
                  </a:lnTo>
                  <a:lnTo>
                    <a:pt x="565200" y="271018"/>
                  </a:lnTo>
                  <a:lnTo>
                    <a:pt x="569518" y="272757"/>
                  </a:lnTo>
                  <a:lnTo>
                    <a:pt x="571411" y="273100"/>
                  </a:lnTo>
                  <a:lnTo>
                    <a:pt x="573493" y="273100"/>
                  </a:lnTo>
                  <a:lnTo>
                    <a:pt x="613778" y="255435"/>
                  </a:lnTo>
                  <a:lnTo>
                    <a:pt x="657821" y="205511"/>
                  </a:lnTo>
                  <a:lnTo>
                    <a:pt x="685317" y="143573"/>
                  </a:lnTo>
                  <a:lnTo>
                    <a:pt x="686930" y="138772"/>
                  </a:lnTo>
                  <a:lnTo>
                    <a:pt x="685419" y="134023"/>
                  </a:lnTo>
                  <a:lnTo>
                    <a:pt x="677418" y="127863"/>
                  </a:lnTo>
                  <a:lnTo>
                    <a:pt x="672617" y="127558"/>
                  </a:lnTo>
                  <a:lnTo>
                    <a:pt x="668350" y="130098"/>
                  </a:lnTo>
                  <a:lnTo>
                    <a:pt x="655091" y="134823"/>
                  </a:lnTo>
                  <a:lnTo>
                    <a:pt x="641159" y="136245"/>
                  </a:lnTo>
                  <a:lnTo>
                    <a:pt x="626833" y="135470"/>
                  </a:lnTo>
                  <a:lnTo>
                    <a:pt x="607504" y="132956"/>
                  </a:lnTo>
                  <a:lnTo>
                    <a:pt x="627367" y="109448"/>
                  </a:lnTo>
                  <a:lnTo>
                    <a:pt x="651891" y="88290"/>
                  </a:lnTo>
                  <a:lnTo>
                    <a:pt x="678370" y="68999"/>
                  </a:lnTo>
                  <a:lnTo>
                    <a:pt x="713206" y="44792"/>
                  </a:lnTo>
                  <a:lnTo>
                    <a:pt x="717918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50747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A846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99942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693C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38666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036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77390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4E4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50747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7A7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99942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B7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38666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B8C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26585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8985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65309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9E7B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7390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E0B1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26585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7929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65309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07D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50747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999942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C2A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38666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1313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77390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62C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50747" y="852330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845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99942" y="852330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245F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38666" y="852330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B32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926585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E4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65309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277390" y="852330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476C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87918" y="10366176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187305" y="6258320"/>
            <a:ext cx="2180161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12286" y="9177535"/>
            <a:ext cx="118342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66740" y="9177535"/>
            <a:ext cx="84272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08341" y="9177535"/>
            <a:ext cx="159768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93019" y="9732457"/>
            <a:ext cx="9402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Old Standard TT"/>
                <a:cs typeface="Old Standard TT"/>
              </a:rPr>
              <a:t>Velvet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00768" y="9732457"/>
            <a:ext cx="115738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95712" y="9732457"/>
            <a:ext cx="162018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457498" y="10409554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  <a:hlinkClick r:id="rId5"/>
              </a:rPr>
              <a:t>24605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141326" y="214653"/>
            <a:ext cx="5062855" cy="4644390"/>
            <a:chOff x="1141326" y="214653"/>
            <a:chExt cx="5062855" cy="4644390"/>
          </a:xfrm>
        </p:grpSpPr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1326" y="586369"/>
              <a:ext cx="4272121" cy="427212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81538" y="214653"/>
              <a:ext cx="1722460" cy="1722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47036" y="0"/>
              <a:ext cx="157052" cy="20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29"/>
              <a:ext cx="6428285" cy="1130812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1433830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b="1" spc="-20" dirty="0">
                <a:latin typeface="Old Standard TT"/>
                <a:cs typeface="Old Standard TT"/>
              </a:rPr>
              <a:t>Bliss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87918" y="5502311"/>
            <a:ext cx="4121785" cy="5408930"/>
            <a:chOff x="1287918" y="5502311"/>
            <a:chExt cx="4121785" cy="5408930"/>
          </a:xfrm>
        </p:grpSpPr>
        <p:sp>
          <p:nvSpPr>
            <p:cNvPr id="9" name="object 9"/>
            <p:cNvSpPr/>
            <p:nvPr/>
          </p:nvSpPr>
          <p:spPr>
            <a:xfrm>
              <a:off x="4691265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693"/>
                  </a:moveTo>
                  <a:lnTo>
                    <a:pt x="241401" y="141693"/>
                  </a:lnTo>
                  <a:lnTo>
                    <a:pt x="241401" y="206463"/>
                  </a:lnTo>
                  <a:lnTo>
                    <a:pt x="166573" y="206463"/>
                  </a:lnTo>
                  <a:lnTo>
                    <a:pt x="166573" y="141693"/>
                  </a:lnTo>
                  <a:lnTo>
                    <a:pt x="128460" y="141693"/>
                  </a:lnTo>
                  <a:lnTo>
                    <a:pt x="128460" y="206463"/>
                  </a:lnTo>
                  <a:lnTo>
                    <a:pt x="128460" y="239483"/>
                  </a:lnTo>
                  <a:lnTo>
                    <a:pt x="128460" y="306793"/>
                  </a:lnTo>
                  <a:lnTo>
                    <a:pt x="166573" y="306793"/>
                  </a:lnTo>
                  <a:lnTo>
                    <a:pt x="166573" y="239483"/>
                  </a:lnTo>
                  <a:lnTo>
                    <a:pt x="241401" y="239483"/>
                  </a:lnTo>
                  <a:lnTo>
                    <a:pt x="241401" y="306793"/>
                  </a:lnTo>
                  <a:lnTo>
                    <a:pt x="279514" y="306793"/>
                  </a:lnTo>
                  <a:lnTo>
                    <a:pt x="279514" y="239483"/>
                  </a:lnTo>
                  <a:lnTo>
                    <a:pt x="279514" y="206463"/>
                  </a:lnTo>
                  <a:lnTo>
                    <a:pt x="279514" y="141693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92" y="141706"/>
                  </a:lnTo>
                  <a:lnTo>
                    <a:pt x="318592" y="306400"/>
                  </a:lnTo>
                  <a:lnTo>
                    <a:pt x="356704" y="306400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84" y="237617"/>
                  </a:lnTo>
                  <a:lnTo>
                    <a:pt x="677176" y="237617"/>
                  </a:lnTo>
                  <a:lnTo>
                    <a:pt x="672185" y="242595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84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26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26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85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69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61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18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208" y="47625"/>
                  </a:lnTo>
                  <a:lnTo>
                    <a:pt x="586879" y="39471"/>
                  </a:lnTo>
                  <a:lnTo>
                    <a:pt x="630758" y="37553"/>
                  </a:lnTo>
                  <a:lnTo>
                    <a:pt x="677926" y="42367"/>
                  </a:lnTo>
                  <a:lnTo>
                    <a:pt x="675005" y="44602"/>
                  </a:lnTo>
                  <a:lnTo>
                    <a:pt x="668743" y="48044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09"/>
                  </a:lnTo>
                  <a:lnTo>
                    <a:pt x="579475" y="144195"/>
                  </a:lnTo>
                  <a:lnTo>
                    <a:pt x="582193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44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35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72"/>
                  </a:lnTo>
                  <a:lnTo>
                    <a:pt x="685444" y="134023"/>
                  </a:lnTo>
                  <a:lnTo>
                    <a:pt x="677430" y="127863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290"/>
                  </a:lnTo>
                  <a:lnTo>
                    <a:pt x="678383" y="68999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02041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D2B6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57237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969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03472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42" y="3967"/>
                  </a:lnTo>
                  <a:lnTo>
                    <a:pt x="14792" y="14788"/>
                  </a:lnTo>
                  <a:lnTo>
                    <a:pt x="3969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9" y="390037"/>
                  </a:lnTo>
                  <a:lnTo>
                    <a:pt x="14792" y="406083"/>
                  </a:lnTo>
                  <a:lnTo>
                    <a:pt x="30842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CD52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49712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799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02041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DBD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57237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744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03472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42" y="3967"/>
                  </a:lnTo>
                  <a:lnTo>
                    <a:pt x="14792" y="14788"/>
                  </a:lnTo>
                  <a:lnTo>
                    <a:pt x="3969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9" y="390037"/>
                  </a:lnTo>
                  <a:lnTo>
                    <a:pt x="14792" y="406083"/>
                  </a:lnTo>
                  <a:lnTo>
                    <a:pt x="30842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2A3A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04909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D7BB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351149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41B6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249712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6D81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04909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3A5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51149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355D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02041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8383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157237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EC8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03472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42" y="3966"/>
                  </a:lnTo>
                  <a:lnTo>
                    <a:pt x="14792" y="14783"/>
                  </a:lnTo>
                  <a:lnTo>
                    <a:pt x="3969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9" y="390028"/>
                  </a:lnTo>
                  <a:lnTo>
                    <a:pt x="14792" y="406077"/>
                  </a:lnTo>
                  <a:lnTo>
                    <a:pt x="30842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1313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49712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7888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02041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8F46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602041" y="8783041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1CA3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57237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C492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03472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42" y="3966"/>
                  </a:lnTo>
                  <a:lnTo>
                    <a:pt x="14792" y="14783"/>
                  </a:lnTo>
                  <a:lnTo>
                    <a:pt x="3969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9" y="390028"/>
                  </a:lnTo>
                  <a:lnTo>
                    <a:pt x="14792" y="406077"/>
                  </a:lnTo>
                  <a:lnTo>
                    <a:pt x="30842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3773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804909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1F79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51149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FC5F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804909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1F79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351149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FC5F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249712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BCDB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87918" y="10366176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211879" y="6258320"/>
            <a:ext cx="2085920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12286" y="9303187"/>
            <a:ext cx="89262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566740" y="9303187"/>
            <a:ext cx="63564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08342" y="9303187"/>
            <a:ext cx="120509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93019" y="9732555"/>
            <a:ext cx="9402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Old Standard TT"/>
                <a:cs typeface="Old Standard TT"/>
              </a:rPr>
              <a:t>Velvet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700768" y="9732555"/>
            <a:ext cx="115738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026321" y="9732555"/>
            <a:ext cx="162018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457498" y="10409554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  <a:hlinkClick r:id="rId6"/>
              </a:rPr>
              <a:t>24601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1141326" y="225124"/>
            <a:ext cx="5052695" cy="4738370"/>
            <a:chOff x="1141326" y="225124"/>
            <a:chExt cx="5052695" cy="4738370"/>
          </a:xfrm>
        </p:grpSpPr>
        <p:pic>
          <p:nvPicPr>
            <p:cNvPr id="45" name="object 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1326" y="743432"/>
              <a:ext cx="4219766" cy="421976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71068" y="225124"/>
              <a:ext cx="1722460" cy="1722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785133" cy="20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74636" y="2130710"/>
              <a:ext cx="8554720" cy="2059305"/>
            </a:xfrm>
            <a:custGeom>
              <a:avLst/>
              <a:gdLst/>
              <a:ahLst/>
              <a:cxnLst/>
              <a:rect l="l" t="t" r="r" b="b"/>
              <a:pathLst>
                <a:path w="8554720" h="2059304">
                  <a:moveTo>
                    <a:pt x="1585404" y="1446022"/>
                  </a:moveTo>
                  <a:lnTo>
                    <a:pt x="1583956" y="1396860"/>
                  </a:lnTo>
                  <a:lnTo>
                    <a:pt x="1579587" y="1350949"/>
                  </a:lnTo>
                  <a:lnTo>
                    <a:pt x="1572323" y="1308290"/>
                  </a:lnTo>
                  <a:lnTo>
                    <a:pt x="1562176" y="1268895"/>
                  </a:lnTo>
                  <a:lnTo>
                    <a:pt x="1549450" y="1232433"/>
                  </a:lnTo>
                  <a:lnTo>
                    <a:pt x="1517510" y="1167104"/>
                  </a:lnTo>
                  <a:lnTo>
                    <a:pt x="1477035" y="1111758"/>
                  </a:lnTo>
                  <a:lnTo>
                    <a:pt x="1429131" y="1065301"/>
                  </a:lnTo>
                  <a:lnTo>
                    <a:pt x="1374330" y="1027010"/>
                  </a:lnTo>
                  <a:lnTo>
                    <a:pt x="1314792" y="993609"/>
                  </a:lnTo>
                  <a:lnTo>
                    <a:pt x="1238758" y="959205"/>
                  </a:lnTo>
                  <a:lnTo>
                    <a:pt x="1190726" y="940676"/>
                  </a:lnTo>
                  <a:lnTo>
                    <a:pt x="1139329" y="922959"/>
                  </a:lnTo>
                  <a:lnTo>
                    <a:pt x="1084567" y="906056"/>
                  </a:lnTo>
                  <a:lnTo>
                    <a:pt x="1026439" y="889977"/>
                  </a:lnTo>
                  <a:lnTo>
                    <a:pt x="924953" y="863688"/>
                  </a:lnTo>
                  <a:lnTo>
                    <a:pt x="819950" y="837082"/>
                  </a:lnTo>
                  <a:lnTo>
                    <a:pt x="711390" y="810120"/>
                  </a:lnTo>
                  <a:lnTo>
                    <a:pt x="650113" y="793292"/>
                  </a:lnTo>
                  <a:lnTo>
                    <a:pt x="596392" y="775284"/>
                  </a:lnTo>
                  <a:lnTo>
                    <a:pt x="550214" y="756119"/>
                  </a:lnTo>
                  <a:lnTo>
                    <a:pt x="511606" y="735799"/>
                  </a:lnTo>
                  <a:lnTo>
                    <a:pt x="450684" y="684377"/>
                  </a:lnTo>
                  <a:lnTo>
                    <a:pt x="429374" y="649719"/>
                  </a:lnTo>
                  <a:lnTo>
                    <a:pt x="416585" y="610336"/>
                  </a:lnTo>
                  <a:lnTo>
                    <a:pt x="412318" y="566216"/>
                  </a:lnTo>
                  <a:lnTo>
                    <a:pt x="417766" y="514311"/>
                  </a:lnTo>
                  <a:lnTo>
                    <a:pt x="434098" y="468947"/>
                  </a:lnTo>
                  <a:lnTo>
                    <a:pt x="461314" y="430110"/>
                  </a:lnTo>
                  <a:lnTo>
                    <a:pt x="499427" y="397802"/>
                  </a:lnTo>
                  <a:lnTo>
                    <a:pt x="537641" y="376897"/>
                  </a:lnTo>
                  <a:lnTo>
                    <a:pt x="582574" y="360641"/>
                  </a:lnTo>
                  <a:lnTo>
                    <a:pt x="634263" y="349021"/>
                  </a:lnTo>
                  <a:lnTo>
                    <a:pt x="692683" y="342049"/>
                  </a:lnTo>
                  <a:lnTo>
                    <a:pt x="757859" y="339725"/>
                  </a:lnTo>
                  <a:lnTo>
                    <a:pt x="816330" y="341744"/>
                  </a:lnTo>
                  <a:lnTo>
                    <a:pt x="869797" y="347802"/>
                  </a:lnTo>
                  <a:lnTo>
                    <a:pt x="918273" y="357886"/>
                  </a:lnTo>
                  <a:lnTo>
                    <a:pt x="961745" y="372008"/>
                  </a:lnTo>
                  <a:lnTo>
                    <a:pt x="1000213" y="390156"/>
                  </a:lnTo>
                  <a:lnTo>
                    <a:pt x="1033703" y="412318"/>
                  </a:lnTo>
                  <a:lnTo>
                    <a:pt x="1067727" y="444385"/>
                  </a:lnTo>
                  <a:lnTo>
                    <a:pt x="1095476" y="482485"/>
                  </a:lnTo>
                  <a:lnTo>
                    <a:pt x="1116965" y="526618"/>
                  </a:lnTo>
                  <a:lnTo>
                    <a:pt x="1132179" y="576783"/>
                  </a:lnTo>
                  <a:lnTo>
                    <a:pt x="1141133" y="632993"/>
                  </a:lnTo>
                  <a:lnTo>
                    <a:pt x="1524419" y="632993"/>
                  </a:lnTo>
                  <a:lnTo>
                    <a:pt x="1520164" y="578180"/>
                  </a:lnTo>
                  <a:lnTo>
                    <a:pt x="1512087" y="525221"/>
                  </a:lnTo>
                  <a:lnTo>
                    <a:pt x="1500187" y="474116"/>
                  </a:lnTo>
                  <a:lnTo>
                    <a:pt x="1484464" y="424878"/>
                  </a:lnTo>
                  <a:lnTo>
                    <a:pt x="1464894" y="377482"/>
                  </a:lnTo>
                  <a:lnTo>
                    <a:pt x="1441653" y="332308"/>
                  </a:lnTo>
                  <a:lnTo>
                    <a:pt x="1414932" y="289687"/>
                  </a:lnTo>
                  <a:lnTo>
                    <a:pt x="1384744" y="249618"/>
                  </a:lnTo>
                  <a:lnTo>
                    <a:pt x="1351064" y="212090"/>
                  </a:lnTo>
                  <a:lnTo>
                    <a:pt x="1313903" y="177126"/>
                  </a:lnTo>
                  <a:lnTo>
                    <a:pt x="1273187" y="144957"/>
                  </a:lnTo>
                  <a:lnTo>
                    <a:pt x="1228864" y="115811"/>
                  </a:lnTo>
                  <a:lnTo>
                    <a:pt x="1180960" y="89674"/>
                  </a:lnTo>
                  <a:lnTo>
                    <a:pt x="1129449" y="66548"/>
                  </a:lnTo>
                  <a:lnTo>
                    <a:pt x="1074356" y="46443"/>
                  </a:lnTo>
                  <a:lnTo>
                    <a:pt x="1032865" y="34137"/>
                  </a:lnTo>
                  <a:lnTo>
                    <a:pt x="989723" y="23710"/>
                  </a:lnTo>
                  <a:lnTo>
                    <a:pt x="944930" y="15176"/>
                  </a:lnTo>
                  <a:lnTo>
                    <a:pt x="898461" y="8534"/>
                  </a:lnTo>
                  <a:lnTo>
                    <a:pt x="850353" y="3797"/>
                  </a:lnTo>
                  <a:lnTo>
                    <a:pt x="800569" y="952"/>
                  </a:lnTo>
                  <a:lnTo>
                    <a:pt x="749134" y="0"/>
                  </a:lnTo>
                  <a:lnTo>
                    <a:pt x="691337" y="1206"/>
                  </a:lnTo>
                  <a:lnTo>
                    <a:pt x="636054" y="4838"/>
                  </a:lnTo>
                  <a:lnTo>
                    <a:pt x="583260" y="10883"/>
                  </a:lnTo>
                  <a:lnTo>
                    <a:pt x="532968" y="19354"/>
                  </a:lnTo>
                  <a:lnTo>
                    <a:pt x="485178" y="30238"/>
                  </a:lnTo>
                  <a:lnTo>
                    <a:pt x="439902" y="43548"/>
                  </a:lnTo>
                  <a:lnTo>
                    <a:pt x="388785" y="62357"/>
                  </a:lnTo>
                  <a:lnTo>
                    <a:pt x="341160" y="83959"/>
                  </a:lnTo>
                  <a:lnTo>
                    <a:pt x="297014" y="108356"/>
                  </a:lnTo>
                  <a:lnTo>
                    <a:pt x="256374" y="135534"/>
                  </a:lnTo>
                  <a:lnTo>
                    <a:pt x="219214" y="165506"/>
                  </a:lnTo>
                  <a:lnTo>
                    <a:pt x="185585" y="198094"/>
                  </a:lnTo>
                  <a:lnTo>
                    <a:pt x="155562" y="233108"/>
                  </a:lnTo>
                  <a:lnTo>
                    <a:pt x="129146" y="270560"/>
                  </a:lnTo>
                  <a:lnTo>
                    <a:pt x="106324" y="310464"/>
                  </a:lnTo>
                  <a:lnTo>
                    <a:pt x="87109" y="352793"/>
                  </a:lnTo>
                  <a:lnTo>
                    <a:pt x="71424" y="397217"/>
                  </a:lnTo>
                  <a:lnTo>
                    <a:pt x="59220" y="443382"/>
                  </a:lnTo>
                  <a:lnTo>
                    <a:pt x="50507" y="491299"/>
                  </a:lnTo>
                  <a:lnTo>
                    <a:pt x="45288" y="540943"/>
                  </a:lnTo>
                  <a:lnTo>
                    <a:pt x="43548" y="592340"/>
                  </a:lnTo>
                  <a:lnTo>
                    <a:pt x="45847" y="651344"/>
                  </a:lnTo>
                  <a:lnTo>
                    <a:pt x="52743" y="706399"/>
                  </a:lnTo>
                  <a:lnTo>
                    <a:pt x="64236" y="757504"/>
                  </a:lnTo>
                  <a:lnTo>
                    <a:pt x="80327" y="804646"/>
                  </a:lnTo>
                  <a:lnTo>
                    <a:pt x="101015" y="847839"/>
                  </a:lnTo>
                  <a:lnTo>
                    <a:pt x="126314" y="887069"/>
                  </a:lnTo>
                  <a:lnTo>
                    <a:pt x="155943" y="923175"/>
                  </a:lnTo>
                  <a:lnTo>
                    <a:pt x="189699" y="956932"/>
                  </a:lnTo>
                  <a:lnTo>
                    <a:pt x="227571" y="988339"/>
                  </a:lnTo>
                  <a:lnTo>
                    <a:pt x="269544" y="1017422"/>
                  </a:lnTo>
                  <a:lnTo>
                    <a:pt x="315645" y="1044155"/>
                  </a:lnTo>
                  <a:lnTo>
                    <a:pt x="365848" y="1068552"/>
                  </a:lnTo>
                  <a:lnTo>
                    <a:pt x="407365" y="1086510"/>
                  </a:lnTo>
                  <a:lnTo>
                    <a:pt x="450634" y="1103172"/>
                  </a:lnTo>
                  <a:lnTo>
                    <a:pt x="495630" y="1118552"/>
                  </a:lnTo>
                  <a:lnTo>
                    <a:pt x="542391" y="1132662"/>
                  </a:lnTo>
                  <a:lnTo>
                    <a:pt x="590892" y="1145489"/>
                  </a:lnTo>
                  <a:lnTo>
                    <a:pt x="679437" y="1166952"/>
                  </a:lnTo>
                  <a:lnTo>
                    <a:pt x="780580" y="1190663"/>
                  </a:lnTo>
                  <a:lnTo>
                    <a:pt x="894321" y="1216634"/>
                  </a:lnTo>
                  <a:lnTo>
                    <a:pt x="937323" y="1227086"/>
                  </a:lnTo>
                  <a:lnTo>
                    <a:pt x="976325" y="1238072"/>
                  </a:lnTo>
                  <a:lnTo>
                    <a:pt x="1042416" y="1261630"/>
                  </a:lnTo>
                  <a:lnTo>
                    <a:pt x="1094308" y="1287780"/>
                  </a:lnTo>
                  <a:lnTo>
                    <a:pt x="1133881" y="1316812"/>
                  </a:lnTo>
                  <a:lnTo>
                    <a:pt x="1162177" y="1348397"/>
                  </a:lnTo>
                  <a:lnTo>
                    <a:pt x="1180338" y="1382153"/>
                  </a:lnTo>
                  <a:lnTo>
                    <a:pt x="1190142" y="1419174"/>
                  </a:lnTo>
                  <a:lnTo>
                    <a:pt x="1193406" y="1460538"/>
                  </a:lnTo>
                  <a:lnTo>
                    <a:pt x="1189520" y="1510436"/>
                  </a:lnTo>
                  <a:lnTo>
                    <a:pt x="1177836" y="1555559"/>
                  </a:lnTo>
                  <a:lnTo>
                    <a:pt x="1158379" y="1595932"/>
                  </a:lnTo>
                  <a:lnTo>
                    <a:pt x="1131150" y="1631530"/>
                  </a:lnTo>
                  <a:lnTo>
                    <a:pt x="1096137" y="1662353"/>
                  </a:lnTo>
                  <a:lnTo>
                    <a:pt x="1061402" y="1684108"/>
                  </a:lnTo>
                  <a:lnTo>
                    <a:pt x="1022070" y="1701888"/>
                  </a:lnTo>
                  <a:lnTo>
                    <a:pt x="978154" y="1715719"/>
                  </a:lnTo>
                  <a:lnTo>
                    <a:pt x="929640" y="1725599"/>
                  </a:lnTo>
                  <a:lnTo>
                    <a:pt x="876541" y="1731518"/>
                  </a:lnTo>
                  <a:lnTo>
                    <a:pt x="818832" y="1733499"/>
                  </a:lnTo>
                  <a:lnTo>
                    <a:pt x="764870" y="1731746"/>
                  </a:lnTo>
                  <a:lnTo>
                    <a:pt x="714171" y="1726501"/>
                  </a:lnTo>
                  <a:lnTo>
                    <a:pt x="666724" y="1717763"/>
                  </a:lnTo>
                  <a:lnTo>
                    <a:pt x="622554" y="1705533"/>
                  </a:lnTo>
                  <a:lnTo>
                    <a:pt x="581634" y="1689798"/>
                  </a:lnTo>
                  <a:lnTo>
                    <a:pt x="543979" y="1670558"/>
                  </a:lnTo>
                  <a:lnTo>
                    <a:pt x="509587" y="1647837"/>
                  </a:lnTo>
                  <a:lnTo>
                    <a:pt x="474370" y="1617560"/>
                  </a:lnTo>
                  <a:lnTo>
                    <a:pt x="445198" y="1583804"/>
                  </a:lnTo>
                  <a:lnTo>
                    <a:pt x="422097" y="1546580"/>
                  </a:lnTo>
                  <a:lnTo>
                    <a:pt x="405041" y="1505889"/>
                  </a:lnTo>
                  <a:lnTo>
                    <a:pt x="394042" y="1461719"/>
                  </a:lnTo>
                  <a:lnTo>
                    <a:pt x="389089" y="1414094"/>
                  </a:lnTo>
                  <a:lnTo>
                    <a:pt x="0" y="1414094"/>
                  </a:lnTo>
                  <a:lnTo>
                    <a:pt x="2565" y="1467129"/>
                  </a:lnTo>
                  <a:lnTo>
                    <a:pt x="8369" y="1517827"/>
                  </a:lnTo>
                  <a:lnTo>
                    <a:pt x="17399" y="1566189"/>
                  </a:lnTo>
                  <a:lnTo>
                    <a:pt x="29667" y="1612201"/>
                  </a:lnTo>
                  <a:lnTo>
                    <a:pt x="45161" y="1655876"/>
                  </a:lnTo>
                  <a:lnTo>
                    <a:pt x="63868" y="1697202"/>
                  </a:lnTo>
                  <a:lnTo>
                    <a:pt x="90119" y="1743849"/>
                  </a:lnTo>
                  <a:lnTo>
                    <a:pt x="120078" y="1787347"/>
                  </a:lnTo>
                  <a:lnTo>
                    <a:pt x="153758" y="1827707"/>
                  </a:lnTo>
                  <a:lnTo>
                    <a:pt x="191160" y="1864931"/>
                  </a:lnTo>
                  <a:lnTo>
                    <a:pt x="232283" y="1898992"/>
                  </a:lnTo>
                  <a:lnTo>
                    <a:pt x="269214" y="1924939"/>
                  </a:lnTo>
                  <a:lnTo>
                    <a:pt x="308419" y="1948535"/>
                  </a:lnTo>
                  <a:lnTo>
                    <a:pt x="349872" y="1969782"/>
                  </a:lnTo>
                  <a:lnTo>
                    <a:pt x="393598" y="1988705"/>
                  </a:lnTo>
                  <a:lnTo>
                    <a:pt x="439572" y="2005279"/>
                  </a:lnTo>
                  <a:lnTo>
                    <a:pt x="487807" y="2019503"/>
                  </a:lnTo>
                  <a:lnTo>
                    <a:pt x="530771" y="2029904"/>
                  </a:lnTo>
                  <a:lnTo>
                    <a:pt x="575030" y="2038705"/>
                  </a:lnTo>
                  <a:lnTo>
                    <a:pt x="620598" y="2045906"/>
                  </a:lnTo>
                  <a:lnTo>
                    <a:pt x="667473" y="2051507"/>
                  </a:lnTo>
                  <a:lnTo>
                    <a:pt x="715645" y="2055507"/>
                  </a:lnTo>
                  <a:lnTo>
                    <a:pt x="765124" y="2057895"/>
                  </a:lnTo>
                  <a:lnTo>
                    <a:pt x="815924" y="2058695"/>
                  </a:lnTo>
                  <a:lnTo>
                    <a:pt x="871283" y="2057692"/>
                  </a:lnTo>
                  <a:lnTo>
                    <a:pt x="925118" y="2054669"/>
                  </a:lnTo>
                  <a:lnTo>
                    <a:pt x="977417" y="2049627"/>
                  </a:lnTo>
                  <a:lnTo>
                    <a:pt x="1028192" y="2042566"/>
                  </a:lnTo>
                  <a:lnTo>
                    <a:pt x="1077442" y="2033485"/>
                  </a:lnTo>
                  <a:lnTo>
                    <a:pt x="1125169" y="2022411"/>
                  </a:lnTo>
                  <a:lnTo>
                    <a:pt x="1179982" y="2006307"/>
                  </a:lnTo>
                  <a:lnTo>
                    <a:pt x="1231785" y="1987092"/>
                  </a:lnTo>
                  <a:lnTo>
                    <a:pt x="1280566" y="1964740"/>
                  </a:lnTo>
                  <a:lnTo>
                    <a:pt x="1326324" y="1939251"/>
                  </a:lnTo>
                  <a:lnTo>
                    <a:pt x="1369072" y="1910626"/>
                  </a:lnTo>
                  <a:lnTo>
                    <a:pt x="1408442" y="1878863"/>
                  </a:lnTo>
                  <a:lnTo>
                    <a:pt x="1444091" y="1843963"/>
                  </a:lnTo>
                  <a:lnTo>
                    <a:pt x="1476044" y="1805927"/>
                  </a:lnTo>
                  <a:lnTo>
                    <a:pt x="1504264" y="1764753"/>
                  </a:lnTo>
                  <a:lnTo>
                    <a:pt x="1528775" y="1720430"/>
                  </a:lnTo>
                  <a:lnTo>
                    <a:pt x="1546085" y="1680946"/>
                  </a:lnTo>
                  <a:lnTo>
                    <a:pt x="1560233" y="1638973"/>
                  </a:lnTo>
                  <a:lnTo>
                    <a:pt x="1571244" y="1594485"/>
                  </a:lnTo>
                  <a:lnTo>
                    <a:pt x="1579118" y="1547507"/>
                  </a:lnTo>
                  <a:lnTo>
                    <a:pt x="1583829" y="1498015"/>
                  </a:lnTo>
                  <a:lnTo>
                    <a:pt x="1585404" y="1446022"/>
                  </a:lnTo>
                  <a:close/>
                </a:path>
                <a:path w="8554720" h="2059304">
                  <a:moveTo>
                    <a:pt x="2122538" y="63881"/>
                  </a:moveTo>
                  <a:lnTo>
                    <a:pt x="1718932" y="63881"/>
                  </a:lnTo>
                  <a:lnTo>
                    <a:pt x="1718932" y="1991918"/>
                  </a:lnTo>
                  <a:lnTo>
                    <a:pt x="2122538" y="1991918"/>
                  </a:lnTo>
                  <a:lnTo>
                    <a:pt x="2122538" y="63881"/>
                  </a:lnTo>
                  <a:close/>
                </a:path>
                <a:path w="8554720" h="2059304">
                  <a:moveTo>
                    <a:pt x="4166717" y="63881"/>
                  </a:moveTo>
                  <a:lnTo>
                    <a:pt x="3585984" y="63881"/>
                  </a:lnTo>
                  <a:lnTo>
                    <a:pt x="3237547" y="1477962"/>
                  </a:lnTo>
                  <a:lnTo>
                    <a:pt x="2889110" y="63881"/>
                  </a:lnTo>
                  <a:lnTo>
                    <a:pt x="2296744" y="63881"/>
                  </a:lnTo>
                  <a:lnTo>
                    <a:pt x="2296744" y="1991918"/>
                  </a:lnTo>
                  <a:lnTo>
                    <a:pt x="2671318" y="1991918"/>
                  </a:lnTo>
                  <a:lnTo>
                    <a:pt x="2671318" y="676554"/>
                  </a:lnTo>
                  <a:lnTo>
                    <a:pt x="3028480" y="1991918"/>
                  </a:lnTo>
                  <a:lnTo>
                    <a:pt x="3429190" y="1991918"/>
                  </a:lnTo>
                  <a:lnTo>
                    <a:pt x="3789248" y="670750"/>
                  </a:lnTo>
                  <a:lnTo>
                    <a:pt x="3789248" y="1991918"/>
                  </a:lnTo>
                  <a:lnTo>
                    <a:pt x="4166717" y="1991918"/>
                  </a:lnTo>
                  <a:lnTo>
                    <a:pt x="4166717" y="63881"/>
                  </a:lnTo>
                  <a:close/>
                </a:path>
                <a:path w="8554720" h="2059304">
                  <a:moveTo>
                    <a:pt x="5818886" y="688174"/>
                  </a:moveTo>
                  <a:lnTo>
                    <a:pt x="5817146" y="636600"/>
                  </a:lnTo>
                  <a:lnTo>
                    <a:pt x="5811913" y="586422"/>
                  </a:lnTo>
                  <a:lnTo>
                    <a:pt x="5803214" y="537641"/>
                  </a:lnTo>
                  <a:lnTo>
                    <a:pt x="5791022" y="490245"/>
                  </a:lnTo>
                  <a:lnTo>
                    <a:pt x="5775337" y="444246"/>
                  </a:lnTo>
                  <a:lnTo>
                    <a:pt x="5756402" y="400062"/>
                  </a:lnTo>
                  <a:lnTo>
                    <a:pt x="5734443" y="358076"/>
                  </a:lnTo>
                  <a:lnTo>
                    <a:pt x="5709463" y="318300"/>
                  </a:lnTo>
                  <a:lnTo>
                    <a:pt x="5681472" y="280733"/>
                  </a:lnTo>
                  <a:lnTo>
                    <a:pt x="5650471" y="245351"/>
                  </a:lnTo>
                  <a:lnTo>
                    <a:pt x="5616676" y="212610"/>
                  </a:lnTo>
                  <a:lnTo>
                    <a:pt x="5580316" y="182880"/>
                  </a:lnTo>
                  <a:lnTo>
                    <a:pt x="5541416" y="156159"/>
                  </a:lnTo>
                  <a:lnTo>
                    <a:pt x="5499951" y="132461"/>
                  </a:lnTo>
                  <a:lnTo>
                    <a:pt x="5464645" y="115887"/>
                  </a:lnTo>
                  <a:lnTo>
                    <a:pt x="5464645" y="676554"/>
                  </a:lnTo>
                  <a:lnTo>
                    <a:pt x="5461559" y="725754"/>
                  </a:lnTo>
                  <a:lnTo>
                    <a:pt x="5452326" y="771118"/>
                  </a:lnTo>
                  <a:lnTo>
                    <a:pt x="5436933" y="812634"/>
                  </a:lnTo>
                  <a:lnTo>
                    <a:pt x="5415381" y="850315"/>
                  </a:lnTo>
                  <a:lnTo>
                    <a:pt x="5387695" y="884161"/>
                  </a:lnTo>
                  <a:lnTo>
                    <a:pt x="5353012" y="912926"/>
                  </a:lnTo>
                  <a:lnTo>
                    <a:pt x="5310568" y="935278"/>
                  </a:lnTo>
                  <a:lnTo>
                    <a:pt x="5260340" y="951242"/>
                  </a:lnTo>
                  <a:lnTo>
                    <a:pt x="5202326" y="960818"/>
                  </a:lnTo>
                  <a:lnTo>
                    <a:pt x="5136527" y="964018"/>
                  </a:lnTo>
                  <a:lnTo>
                    <a:pt x="4753241" y="964018"/>
                  </a:lnTo>
                  <a:lnTo>
                    <a:pt x="4753241" y="397802"/>
                  </a:lnTo>
                  <a:lnTo>
                    <a:pt x="5136527" y="397802"/>
                  </a:lnTo>
                  <a:lnTo>
                    <a:pt x="5202326" y="400939"/>
                  </a:lnTo>
                  <a:lnTo>
                    <a:pt x="5260340" y="410337"/>
                  </a:lnTo>
                  <a:lnTo>
                    <a:pt x="5310568" y="426021"/>
                  </a:lnTo>
                  <a:lnTo>
                    <a:pt x="5353012" y="447967"/>
                  </a:lnTo>
                  <a:lnTo>
                    <a:pt x="5387695" y="476199"/>
                  </a:lnTo>
                  <a:lnTo>
                    <a:pt x="5421350" y="518121"/>
                  </a:lnTo>
                  <a:lnTo>
                    <a:pt x="5445391" y="565480"/>
                  </a:lnTo>
                  <a:lnTo>
                    <a:pt x="5459831" y="618299"/>
                  </a:lnTo>
                  <a:lnTo>
                    <a:pt x="5464645" y="676554"/>
                  </a:lnTo>
                  <a:lnTo>
                    <a:pt x="5464645" y="115887"/>
                  </a:lnTo>
                  <a:lnTo>
                    <a:pt x="5409476" y="94538"/>
                  </a:lnTo>
                  <a:lnTo>
                    <a:pt x="5360682" y="81127"/>
                  </a:lnTo>
                  <a:lnTo>
                    <a:pt x="5309578" y="71539"/>
                  </a:lnTo>
                  <a:lnTo>
                    <a:pt x="5256149" y="65786"/>
                  </a:lnTo>
                  <a:lnTo>
                    <a:pt x="5200408" y="63881"/>
                  </a:lnTo>
                  <a:lnTo>
                    <a:pt x="4349635" y="63881"/>
                  </a:lnTo>
                  <a:lnTo>
                    <a:pt x="4349635" y="1991918"/>
                  </a:lnTo>
                  <a:lnTo>
                    <a:pt x="4753241" y="1991918"/>
                  </a:lnTo>
                  <a:lnTo>
                    <a:pt x="4753241" y="1292136"/>
                  </a:lnTo>
                  <a:lnTo>
                    <a:pt x="5200408" y="1292136"/>
                  </a:lnTo>
                  <a:lnTo>
                    <a:pt x="5256149" y="1290332"/>
                  </a:lnTo>
                  <a:lnTo>
                    <a:pt x="5309578" y="1284935"/>
                  </a:lnTo>
                  <a:lnTo>
                    <a:pt x="5360682" y="1275943"/>
                  </a:lnTo>
                  <a:lnTo>
                    <a:pt x="5409476" y="1263345"/>
                  </a:lnTo>
                  <a:lnTo>
                    <a:pt x="5455932" y="1247127"/>
                  </a:lnTo>
                  <a:lnTo>
                    <a:pt x="5499951" y="1227734"/>
                  </a:lnTo>
                  <a:lnTo>
                    <a:pt x="5541416" y="1205560"/>
                  </a:lnTo>
                  <a:lnTo>
                    <a:pt x="5580316" y="1180592"/>
                  </a:lnTo>
                  <a:lnTo>
                    <a:pt x="5616676" y="1152829"/>
                  </a:lnTo>
                  <a:lnTo>
                    <a:pt x="5650471" y="1122260"/>
                  </a:lnTo>
                  <a:lnTo>
                    <a:pt x="5681472" y="1089050"/>
                  </a:lnTo>
                  <a:lnTo>
                    <a:pt x="5709463" y="1053287"/>
                  </a:lnTo>
                  <a:lnTo>
                    <a:pt x="5734443" y="1014958"/>
                  </a:lnTo>
                  <a:lnTo>
                    <a:pt x="5756402" y="974064"/>
                  </a:lnTo>
                  <a:lnTo>
                    <a:pt x="5775337" y="930617"/>
                  </a:lnTo>
                  <a:lnTo>
                    <a:pt x="5791022" y="885164"/>
                  </a:lnTo>
                  <a:lnTo>
                    <a:pt x="5803214" y="838187"/>
                  </a:lnTo>
                  <a:lnTo>
                    <a:pt x="5811913" y="789686"/>
                  </a:lnTo>
                  <a:lnTo>
                    <a:pt x="5817146" y="739686"/>
                  </a:lnTo>
                  <a:lnTo>
                    <a:pt x="5818886" y="688174"/>
                  </a:lnTo>
                  <a:close/>
                </a:path>
                <a:path w="8554720" h="2059304">
                  <a:moveTo>
                    <a:pt x="7293953" y="1640128"/>
                  </a:moveTo>
                  <a:lnTo>
                    <a:pt x="6338646" y="1640128"/>
                  </a:lnTo>
                  <a:lnTo>
                    <a:pt x="6338646" y="64058"/>
                  </a:lnTo>
                  <a:lnTo>
                    <a:pt x="5935027" y="64058"/>
                  </a:lnTo>
                  <a:lnTo>
                    <a:pt x="5935027" y="1640128"/>
                  </a:lnTo>
                  <a:lnTo>
                    <a:pt x="5935027" y="1991918"/>
                  </a:lnTo>
                  <a:lnTo>
                    <a:pt x="7293953" y="1991918"/>
                  </a:lnTo>
                  <a:lnTo>
                    <a:pt x="7293953" y="1640128"/>
                  </a:lnTo>
                  <a:close/>
                </a:path>
                <a:path w="8554720" h="2059304">
                  <a:moveTo>
                    <a:pt x="8554161" y="63881"/>
                  </a:moveTo>
                  <a:lnTo>
                    <a:pt x="8089557" y="63881"/>
                  </a:lnTo>
                  <a:lnTo>
                    <a:pt x="7714983" y="847877"/>
                  </a:lnTo>
                  <a:lnTo>
                    <a:pt x="7308482" y="63881"/>
                  </a:lnTo>
                  <a:lnTo>
                    <a:pt x="6838086" y="63881"/>
                  </a:lnTo>
                  <a:lnTo>
                    <a:pt x="7505928" y="1263091"/>
                  </a:lnTo>
                  <a:lnTo>
                    <a:pt x="7505928" y="1991918"/>
                  </a:lnTo>
                  <a:lnTo>
                    <a:pt x="7909534" y="1991918"/>
                  </a:lnTo>
                  <a:lnTo>
                    <a:pt x="7909534" y="1268895"/>
                  </a:lnTo>
                  <a:lnTo>
                    <a:pt x="8554161" y="638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214" y="7368571"/>
              <a:ext cx="8343201" cy="29452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5001" y="8172053"/>
              <a:ext cx="104635" cy="14101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1661" y="8209095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2905" y="8206601"/>
              <a:ext cx="95536" cy="10396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3511" y="8206599"/>
              <a:ext cx="93641" cy="14541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0423" y="8206592"/>
              <a:ext cx="100007" cy="1064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51197" y="8159395"/>
              <a:ext cx="85023" cy="15117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68056" y="8209095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91906" y="8206601"/>
              <a:ext cx="97724" cy="1064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19001" y="8209079"/>
              <a:ext cx="219393" cy="13721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68422" y="8209084"/>
              <a:ext cx="94091" cy="10148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07025" y="8206592"/>
              <a:ext cx="95421" cy="10646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27839" y="8206601"/>
              <a:ext cx="97724" cy="10646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1305" y="8209084"/>
              <a:ext cx="94091" cy="10148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52436" y="8158944"/>
              <a:ext cx="95075" cy="1541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14835" y="8206592"/>
              <a:ext cx="329327" cy="10647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69151" y="8209079"/>
              <a:ext cx="98290" cy="10398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00558" y="8206601"/>
              <a:ext cx="97724" cy="10646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31226" y="8206601"/>
              <a:ext cx="95536" cy="10396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951821" y="8208981"/>
              <a:ext cx="99695" cy="137160"/>
            </a:xfrm>
            <a:custGeom>
              <a:avLst/>
              <a:gdLst/>
              <a:ahLst/>
              <a:cxnLst/>
              <a:rect l="l" t="t" r="r" b="b"/>
              <a:pathLst>
                <a:path w="99695" h="137159">
                  <a:moveTo>
                    <a:pt x="99631" y="85090"/>
                  </a:moveTo>
                  <a:lnTo>
                    <a:pt x="84620" y="85090"/>
                  </a:lnTo>
                  <a:lnTo>
                    <a:pt x="84620" y="0"/>
                  </a:lnTo>
                  <a:lnTo>
                    <a:pt x="64147" y="0"/>
                  </a:lnTo>
                  <a:lnTo>
                    <a:pt x="64147" y="85090"/>
                  </a:lnTo>
                  <a:lnTo>
                    <a:pt x="20624" y="85090"/>
                  </a:lnTo>
                  <a:lnTo>
                    <a:pt x="20624" y="0"/>
                  </a:lnTo>
                  <a:lnTo>
                    <a:pt x="0" y="0"/>
                  </a:lnTo>
                  <a:lnTo>
                    <a:pt x="0" y="85090"/>
                  </a:lnTo>
                  <a:lnTo>
                    <a:pt x="0" y="101600"/>
                  </a:lnTo>
                  <a:lnTo>
                    <a:pt x="72542" y="101600"/>
                  </a:lnTo>
                  <a:lnTo>
                    <a:pt x="79971" y="101600"/>
                  </a:lnTo>
                  <a:lnTo>
                    <a:pt x="79971" y="137160"/>
                  </a:lnTo>
                  <a:lnTo>
                    <a:pt x="98577" y="137160"/>
                  </a:lnTo>
                  <a:lnTo>
                    <a:pt x="98577" y="101600"/>
                  </a:lnTo>
                  <a:lnTo>
                    <a:pt x="99568" y="101600"/>
                  </a:lnTo>
                  <a:lnTo>
                    <a:pt x="99568" y="97790"/>
                  </a:lnTo>
                  <a:lnTo>
                    <a:pt x="99631" y="850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88739" y="8206592"/>
              <a:ext cx="108373" cy="10646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76237" y="8209081"/>
              <a:ext cx="85023" cy="1014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29184" y="8206592"/>
              <a:ext cx="95421" cy="10646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48350" y="8206592"/>
              <a:ext cx="100007" cy="10646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680283" y="8209081"/>
              <a:ext cx="90876" cy="1014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801272" y="8206599"/>
              <a:ext cx="93641" cy="14541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19833" y="8206601"/>
              <a:ext cx="97724" cy="10646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041521" y="8209081"/>
              <a:ext cx="99902" cy="10148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66390" y="8206601"/>
              <a:ext cx="97724" cy="10646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294376" y="8209082"/>
              <a:ext cx="210820" cy="101600"/>
            </a:xfrm>
            <a:custGeom>
              <a:avLst/>
              <a:gdLst/>
              <a:ahLst/>
              <a:cxnLst/>
              <a:rect l="l" t="t" r="r" b="b"/>
              <a:pathLst>
                <a:path w="21082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  <a:path w="210820" h="101600">
                  <a:moveTo>
                    <a:pt x="210566" y="0"/>
                  </a:moveTo>
                  <a:lnTo>
                    <a:pt x="190093" y="0"/>
                  </a:lnTo>
                  <a:lnTo>
                    <a:pt x="190093" y="39370"/>
                  </a:lnTo>
                  <a:lnTo>
                    <a:pt x="143751" y="39370"/>
                  </a:lnTo>
                  <a:lnTo>
                    <a:pt x="143751" y="0"/>
                  </a:lnTo>
                  <a:lnTo>
                    <a:pt x="123278" y="0"/>
                  </a:lnTo>
                  <a:lnTo>
                    <a:pt x="123278" y="39370"/>
                  </a:lnTo>
                  <a:lnTo>
                    <a:pt x="123278" y="58420"/>
                  </a:lnTo>
                  <a:lnTo>
                    <a:pt x="123278" y="101600"/>
                  </a:lnTo>
                  <a:lnTo>
                    <a:pt x="143751" y="101600"/>
                  </a:lnTo>
                  <a:lnTo>
                    <a:pt x="143751" y="58420"/>
                  </a:lnTo>
                  <a:lnTo>
                    <a:pt x="190093" y="58420"/>
                  </a:lnTo>
                  <a:lnTo>
                    <a:pt x="190093" y="101600"/>
                  </a:lnTo>
                  <a:lnTo>
                    <a:pt x="210566" y="101600"/>
                  </a:lnTo>
                  <a:lnTo>
                    <a:pt x="210566" y="58420"/>
                  </a:lnTo>
                  <a:lnTo>
                    <a:pt x="210566" y="39370"/>
                  </a:lnTo>
                  <a:lnTo>
                    <a:pt x="210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35632" y="8209080"/>
              <a:ext cx="97902" cy="1014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657952" y="8209083"/>
              <a:ext cx="99777" cy="10148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92552" y="8206601"/>
              <a:ext cx="344280" cy="10646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256432" y="8209084"/>
              <a:ext cx="108457" cy="13721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390373" y="8209082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08943" y="8206601"/>
              <a:ext cx="97724" cy="1064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39229" y="8209081"/>
              <a:ext cx="90876" cy="10148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760210" y="8209082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84623" y="8209081"/>
              <a:ext cx="85023" cy="10148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009447" y="8206592"/>
              <a:ext cx="214246" cy="1064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255620" y="8209081"/>
              <a:ext cx="90876" cy="10148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7398150" y="8275157"/>
              <a:ext cx="43815" cy="80010"/>
            </a:xfrm>
            <a:custGeom>
              <a:avLst/>
              <a:gdLst/>
              <a:ahLst/>
              <a:cxnLst/>
              <a:rect l="l" t="t" r="r" b="b"/>
              <a:pathLst>
                <a:path w="43815" h="80009">
                  <a:moveTo>
                    <a:pt x="23077" y="11926"/>
                  </a:moveTo>
                  <a:lnTo>
                    <a:pt x="26082" y="32512"/>
                  </a:lnTo>
                  <a:lnTo>
                    <a:pt x="24593" y="43709"/>
                  </a:lnTo>
                  <a:lnTo>
                    <a:pt x="19755" y="53127"/>
                  </a:lnTo>
                  <a:lnTo>
                    <a:pt x="11561" y="60926"/>
                  </a:lnTo>
                  <a:lnTo>
                    <a:pt x="0" y="67264"/>
                  </a:lnTo>
                  <a:lnTo>
                    <a:pt x="5580" y="79850"/>
                  </a:lnTo>
                  <a:lnTo>
                    <a:pt x="21684" y="71776"/>
                  </a:lnTo>
                  <a:lnTo>
                    <a:pt x="33620" y="60490"/>
                  </a:lnTo>
                  <a:lnTo>
                    <a:pt x="41039" y="46149"/>
                  </a:lnTo>
                  <a:lnTo>
                    <a:pt x="42797" y="34271"/>
                  </a:lnTo>
                  <a:lnTo>
                    <a:pt x="27109" y="34271"/>
                  </a:lnTo>
                  <a:lnTo>
                    <a:pt x="31370" y="33119"/>
                  </a:lnTo>
                  <a:lnTo>
                    <a:pt x="34815" y="29496"/>
                  </a:lnTo>
                  <a:lnTo>
                    <a:pt x="23077" y="11926"/>
                  </a:lnTo>
                  <a:close/>
                </a:path>
                <a:path w="43815" h="80009">
                  <a:moveTo>
                    <a:pt x="23297" y="0"/>
                  </a:moveTo>
                  <a:lnTo>
                    <a:pt x="13423" y="0"/>
                  </a:lnTo>
                  <a:lnTo>
                    <a:pt x="5130" y="6355"/>
                  </a:lnTo>
                  <a:lnTo>
                    <a:pt x="5130" y="28459"/>
                  </a:lnTo>
                  <a:lnTo>
                    <a:pt x="13203" y="34271"/>
                  </a:lnTo>
                  <a:lnTo>
                    <a:pt x="25848" y="34271"/>
                  </a:lnTo>
                  <a:lnTo>
                    <a:pt x="26082" y="32512"/>
                  </a:lnTo>
                  <a:lnTo>
                    <a:pt x="23077" y="11926"/>
                  </a:lnTo>
                  <a:lnTo>
                    <a:pt x="40210" y="11926"/>
                  </a:lnTo>
                  <a:lnTo>
                    <a:pt x="38434" y="7736"/>
                  </a:lnTo>
                  <a:lnTo>
                    <a:pt x="32082" y="1997"/>
                  </a:lnTo>
                  <a:lnTo>
                    <a:pt x="23297" y="0"/>
                  </a:lnTo>
                  <a:close/>
                </a:path>
                <a:path w="43815" h="80009">
                  <a:moveTo>
                    <a:pt x="40210" y="11926"/>
                  </a:moveTo>
                  <a:lnTo>
                    <a:pt x="23077" y="11926"/>
                  </a:lnTo>
                  <a:lnTo>
                    <a:pt x="34815" y="29496"/>
                  </a:lnTo>
                  <a:lnTo>
                    <a:pt x="31370" y="33119"/>
                  </a:lnTo>
                  <a:lnTo>
                    <a:pt x="27109" y="34271"/>
                  </a:lnTo>
                  <a:lnTo>
                    <a:pt x="42797" y="34271"/>
                  </a:lnTo>
                  <a:lnTo>
                    <a:pt x="43503" y="29496"/>
                  </a:lnTo>
                  <a:lnTo>
                    <a:pt x="43541" y="28459"/>
                  </a:lnTo>
                  <a:lnTo>
                    <a:pt x="42291" y="16834"/>
                  </a:lnTo>
                  <a:lnTo>
                    <a:pt x="40210" y="119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07405" y="8206592"/>
              <a:ext cx="95421" cy="10646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726571" y="8206592"/>
              <a:ext cx="100007" cy="10646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850188" y="8206594"/>
              <a:ext cx="94855" cy="10646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968821" y="8209084"/>
              <a:ext cx="108457" cy="13721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100207" y="8206595"/>
              <a:ext cx="91588" cy="106467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8226044" y="8209082"/>
              <a:ext cx="210820" cy="101600"/>
            </a:xfrm>
            <a:custGeom>
              <a:avLst/>
              <a:gdLst/>
              <a:ahLst/>
              <a:cxnLst/>
              <a:rect l="l" t="t" r="r" b="b"/>
              <a:pathLst>
                <a:path w="21082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  <a:path w="210820" h="101600">
                  <a:moveTo>
                    <a:pt x="210566" y="0"/>
                  </a:moveTo>
                  <a:lnTo>
                    <a:pt x="190093" y="0"/>
                  </a:lnTo>
                  <a:lnTo>
                    <a:pt x="190093" y="39370"/>
                  </a:lnTo>
                  <a:lnTo>
                    <a:pt x="143751" y="39370"/>
                  </a:lnTo>
                  <a:lnTo>
                    <a:pt x="143751" y="0"/>
                  </a:lnTo>
                  <a:lnTo>
                    <a:pt x="123278" y="0"/>
                  </a:lnTo>
                  <a:lnTo>
                    <a:pt x="123278" y="39370"/>
                  </a:lnTo>
                  <a:lnTo>
                    <a:pt x="123278" y="58420"/>
                  </a:lnTo>
                  <a:lnTo>
                    <a:pt x="123278" y="101600"/>
                  </a:lnTo>
                  <a:lnTo>
                    <a:pt x="143751" y="101600"/>
                  </a:lnTo>
                  <a:lnTo>
                    <a:pt x="143751" y="58420"/>
                  </a:lnTo>
                  <a:lnTo>
                    <a:pt x="190093" y="58420"/>
                  </a:lnTo>
                  <a:lnTo>
                    <a:pt x="190093" y="101600"/>
                  </a:lnTo>
                  <a:lnTo>
                    <a:pt x="210566" y="101600"/>
                  </a:lnTo>
                  <a:lnTo>
                    <a:pt x="210566" y="58420"/>
                  </a:lnTo>
                  <a:lnTo>
                    <a:pt x="210566" y="39370"/>
                  </a:lnTo>
                  <a:lnTo>
                    <a:pt x="210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467302" y="8209080"/>
              <a:ext cx="97892" cy="10149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589616" y="8209083"/>
              <a:ext cx="99777" cy="10148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33665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50589" y="8455910"/>
              <a:ext cx="100007" cy="10646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410538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33825" y="8455917"/>
              <a:ext cx="93641" cy="14541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658229" y="8458409"/>
              <a:ext cx="85023" cy="101473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780375" y="8458295"/>
              <a:ext cx="223520" cy="137160"/>
            </a:xfrm>
            <a:custGeom>
              <a:avLst/>
              <a:gdLst/>
              <a:ahLst/>
              <a:cxnLst/>
              <a:rect l="l" t="t" r="r" b="b"/>
              <a:pathLst>
                <a:path w="223519" h="137159">
                  <a:moveTo>
                    <a:pt x="87287" y="114"/>
                  </a:moveTo>
                  <a:lnTo>
                    <a:pt x="66814" y="114"/>
                  </a:lnTo>
                  <a:lnTo>
                    <a:pt x="66814" y="39484"/>
                  </a:lnTo>
                  <a:lnTo>
                    <a:pt x="20472" y="39484"/>
                  </a:lnTo>
                  <a:lnTo>
                    <a:pt x="20472" y="114"/>
                  </a:lnTo>
                  <a:lnTo>
                    <a:pt x="0" y="114"/>
                  </a:lnTo>
                  <a:lnTo>
                    <a:pt x="0" y="39484"/>
                  </a:lnTo>
                  <a:lnTo>
                    <a:pt x="0" y="58534"/>
                  </a:lnTo>
                  <a:lnTo>
                    <a:pt x="0" y="101714"/>
                  </a:lnTo>
                  <a:lnTo>
                    <a:pt x="20472" y="101714"/>
                  </a:lnTo>
                  <a:lnTo>
                    <a:pt x="20472" y="58534"/>
                  </a:lnTo>
                  <a:lnTo>
                    <a:pt x="66814" y="58534"/>
                  </a:lnTo>
                  <a:lnTo>
                    <a:pt x="66814" y="101714"/>
                  </a:lnTo>
                  <a:lnTo>
                    <a:pt x="87287" y="101714"/>
                  </a:lnTo>
                  <a:lnTo>
                    <a:pt x="87287" y="58534"/>
                  </a:lnTo>
                  <a:lnTo>
                    <a:pt x="87287" y="39484"/>
                  </a:lnTo>
                  <a:lnTo>
                    <a:pt x="87287" y="114"/>
                  </a:lnTo>
                  <a:close/>
                </a:path>
                <a:path w="223519" h="137159">
                  <a:moveTo>
                    <a:pt x="222910" y="85090"/>
                  </a:moveTo>
                  <a:lnTo>
                    <a:pt x="207886" y="85090"/>
                  </a:lnTo>
                  <a:lnTo>
                    <a:pt x="207886" y="0"/>
                  </a:lnTo>
                  <a:lnTo>
                    <a:pt x="187426" y="0"/>
                  </a:lnTo>
                  <a:lnTo>
                    <a:pt x="187426" y="85090"/>
                  </a:lnTo>
                  <a:lnTo>
                    <a:pt x="143903" y="85090"/>
                  </a:lnTo>
                  <a:lnTo>
                    <a:pt x="143903" y="0"/>
                  </a:lnTo>
                  <a:lnTo>
                    <a:pt x="123278" y="0"/>
                  </a:lnTo>
                  <a:lnTo>
                    <a:pt x="123278" y="85090"/>
                  </a:lnTo>
                  <a:lnTo>
                    <a:pt x="123278" y="101600"/>
                  </a:lnTo>
                  <a:lnTo>
                    <a:pt x="195821" y="101600"/>
                  </a:lnTo>
                  <a:lnTo>
                    <a:pt x="203238" y="101600"/>
                  </a:lnTo>
                  <a:lnTo>
                    <a:pt x="203238" y="137160"/>
                  </a:lnTo>
                  <a:lnTo>
                    <a:pt x="221843" y="137160"/>
                  </a:lnTo>
                  <a:lnTo>
                    <a:pt x="221843" y="101600"/>
                  </a:lnTo>
                  <a:lnTo>
                    <a:pt x="222834" y="101600"/>
                  </a:lnTo>
                  <a:lnTo>
                    <a:pt x="222834" y="97790"/>
                  </a:lnTo>
                  <a:lnTo>
                    <a:pt x="222910" y="850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028063" y="8458409"/>
              <a:ext cx="85023" cy="101473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2150211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74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59" y="101600"/>
                  </a:lnTo>
                  <a:lnTo>
                    <a:pt x="20459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74" y="101600"/>
                  </a:lnTo>
                  <a:lnTo>
                    <a:pt x="87274" y="1651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64603" y="8458405"/>
              <a:ext cx="105305" cy="14407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516414" y="8458411"/>
              <a:ext cx="108457" cy="1372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643999" y="8455910"/>
              <a:ext cx="100007" cy="10646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771389" y="8455910"/>
              <a:ext cx="95421" cy="106467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2891625" y="8458409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011308" y="8458405"/>
              <a:ext cx="105305" cy="144079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143466" y="8458409"/>
              <a:ext cx="210820" cy="101600"/>
            </a:xfrm>
            <a:custGeom>
              <a:avLst/>
              <a:gdLst/>
              <a:ahLst/>
              <a:cxnLst/>
              <a:rect l="l" t="t" r="r" b="b"/>
              <a:pathLst>
                <a:path w="210820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  <a:path w="210820" h="101600">
                  <a:moveTo>
                    <a:pt x="210566" y="0"/>
                  </a:moveTo>
                  <a:lnTo>
                    <a:pt x="190093" y="0"/>
                  </a:lnTo>
                  <a:lnTo>
                    <a:pt x="190093" y="39370"/>
                  </a:lnTo>
                  <a:lnTo>
                    <a:pt x="143751" y="39370"/>
                  </a:lnTo>
                  <a:lnTo>
                    <a:pt x="143751" y="0"/>
                  </a:lnTo>
                  <a:lnTo>
                    <a:pt x="123278" y="0"/>
                  </a:lnTo>
                  <a:lnTo>
                    <a:pt x="123278" y="39370"/>
                  </a:lnTo>
                  <a:lnTo>
                    <a:pt x="123278" y="58420"/>
                  </a:lnTo>
                  <a:lnTo>
                    <a:pt x="123278" y="101600"/>
                  </a:lnTo>
                  <a:lnTo>
                    <a:pt x="143751" y="101600"/>
                  </a:lnTo>
                  <a:lnTo>
                    <a:pt x="143751" y="58420"/>
                  </a:lnTo>
                  <a:lnTo>
                    <a:pt x="190093" y="58420"/>
                  </a:lnTo>
                  <a:lnTo>
                    <a:pt x="190093" y="101600"/>
                  </a:lnTo>
                  <a:lnTo>
                    <a:pt x="210566" y="101600"/>
                  </a:lnTo>
                  <a:lnTo>
                    <a:pt x="210566" y="58420"/>
                  </a:lnTo>
                  <a:lnTo>
                    <a:pt x="210566" y="39370"/>
                  </a:lnTo>
                  <a:lnTo>
                    <a:pt x="210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383668" y="8455910"/>
              <a:ext cx="100007" cy="10646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511059" y="8455910"/>
              <a:ext cx="95421" cy="106467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3631298" y="8458409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760995" y="8458409"/>
              <a:ext cx="85023" cy="10147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014587" y="8458409"/>
              <a:ext cx="85023" cy="101473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264805" y="8455910"/>
              <a:ext cx="95421" cy="106467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4385043" y="8458409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14741" y="8458409"/>
              <a:ext cx="85023" cy="10147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624046" y="8458408"/>
              <a:ext cx="98290" cy="1039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755454" y="8455918"/>
              <a:ext cx="97724" cy="106467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885739" y="8458408"/>
              <a:ext cx="90876" cy="10148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000361" y="8455910"/>
              <a:ext cx="100007" cy="106467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5140223" y="8458409"/>
              <a:ext cx="80010" cy="101600"/>
            </a:xfrm>
            <a:custGeom>
              <a:avLst/>
              <a:gdLst/>
              <a:ahLst/>
              <a:cxnLst/>
              <a:rect l="l" t="t" r="r" b="b"/>
              <a:pathLst>
                <a:path w="80010" h="101600">
                  <a:moveTo>
                    <a:pt x="79425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79425" y="16510"/>
                  </a:lnTo>
                  <a:lnTo>
                    <a:pt x="7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246918" y="8455910"/>
              <a:ext cx="100007" cy="106467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500568" y="8458409"/>
              <a:ext cx="99902" cy="10147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631281" y="8458409"/>
              <a:ext cx="85023" cy="101473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5753417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877837" y="8458409"/>
              <a:ext cx="85023" cy="101473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993682" y="8458409"/>
              <a:ext cx="99902" cy="10147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120702" y="8455914"/>
              <a:ext cx="91588" cy="106467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233699" y="8458408"/>
              <a:ext cx="98290" cy="1039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370950" y="8458409"/>
              <a:ext cx="85023" cy="101473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487076" y="8455910"/>
              <a:ext cx="94855" cy="106467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610073" y="8458409"/>
              <a:ext cx="99902" cy="101473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737094" y="8455914"/>
              <a:ext cx="91588" cy="106467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6888053" y="8523582"/>
              <a:ext cx="37465" cy="39370"/>
            </a:xfrm>
            <a:custGeom>
              <a:avLst/>
              <a:gdLst/>
              <a:ahLst/>
              <a:cxnLst/>
              <a:rect l="l" t="t" r="r" b="b"/>
              <a:pathLst>
                <a:path w="37465" h="39370">
                  <a:moveTo>
                    <a:pt x="18522" y="0"/>
                  </a:moveTo>
                  <a:lnTo>
                    <a:pt x="11193" y="1457"/>
                  </a:lnTo>
                  <a:lnTo>
                    <a:pt x="5319" y="5503"/>
                  </a:lnTo>
                  <a:lnTo>
                    <a:pt x="1415" y="11648"/>
                  </a:lnTo>
                  <a:lnTo>
                    <a:pt x="0" y="19402"/>
                  </a:lnTo>
                  <a:lnTo>
                    <a:pt x="1415" y="27244"/>
                  </a:lnTo>
                  <a:lnTo>
                    <a:pt x="5319" y="33379"/>
                  </a:lnTo>
                  <a:lnTo>
                    <a:pt x="11193" y="37376"/>
                  </a:lnTo>
                  <a:lnTo>
                    <a:pt x="18522" y="38805"/>
                  </a:lnTo>
                  <a:lnTo>
                    <a:pt x="25852" y="37376"/>
                  </a:lnTo>
                  <a:lnTo>
                    <a:pt x="31726" y="33379"/>
                  </a:lnTo>
                  <a:lnTo>
                    <a:pt x="35630" y="27244"/>
                  </a:lnTo>
                  <a:lnTo>
                    <a:pt x="37045" y="19402"/>
                  </a:lnTo>
                  <a:lnTo>
                    <a:pt x="35630" y="11648"/>
                  </a:lnTo>
                  <a:lnTo>
                    <a:pt x="31726" y="5503"/>
                  </a:lnTo>
                  <a:lnTo>
                    <a:pt x="25852" y="1457"/>
                  </a:lnTo>
                  <a:lnTo>
                    <a:pt x="185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106919" y="8423864"/>
              <a:ext cx="107232" cy="138519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7239800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364212" y="8458409"/>
              <a:ext cx="85023" cy="101473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488653" y="8458408"/>
              <a:ext cx="90876" cy="101483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604925" y="8455918"/>
              <a:ext cx="97724" cy="10646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732921" y="8455917"/>
              <a:ext cx="93641" cy="14541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853946" y="8455910"/>
              <a:ext cx="95421" cy="106467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976913" y="8455914"/>
              <a:ext cx="91588" cy="106467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089910" y="8458408"/>
              <a:ext cx="98290" cy="10397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231377" y="8458404"/>
              <a:ext cx="85170" cy="101483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8349298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467281" y="8458412"/>
              <a:ext cx="97892" cy="101473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597000" y="8408723"/>
              <a:ext cx="85023" cy="15116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021712" y="8661948"/>
              <a:ext cx="228884" cy="188716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280233" y="8705234"/>
              <a:ext cx="93641" cy="14543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397203" y="8707727"/>
              <a:ext cx="99902" cy="10148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524224" y="8705231"/>
              <a:ext cx="91588" cy="106478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1644777" y="8707735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918436" y="8707727"/>
              <a:ext cx="85023" cy="101483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171706" y="8707725"/>
              <a:ext cx="98290" cy="103986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305267" y="8705231"/>
              <a:ext cx="91588" cy="106478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433782" y="8705228"/>
              <a:ext cx="214247" cy="106478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2677655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802071" y="8707727"/>
              <a:ext cx="85023" cy="101483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922997" y="8707732"/>
              <a:ext cx="85683" cy="101483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3047492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165474" y="8707724"/>
              <a:ext cx="97892" cy="10149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295188" y="8658051"/>
              <a:ext cx="85023" cy="151168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550629" y="8707728"/>
              <a:ext cx="108457" cy="13721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685705" y="8707727"/>
              <a:ext cx="85023" cy="101483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801830" y="8705228"/>
              <a:ext cx="94855" cy="106478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928570" y="8705231"/>
              <a:ext cx="91588" cy="106478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055544" y="8658051"/>
              <a:ext cx="85023" cy="151168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4177677" y="8707735"/>
              <a:ext cx="372745" cy="101600"/>
            </a:xfrm>
            <a:custGeom>
              <a:avLst/>
              <a:gdLst/>
              <a:ahLst/>
              <a:cxnLst/>
              <a:rect l="l" t="t" r="r" b="b"/>
              <a:pathLst>
                <a:path w="372745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  <a:path w="372745" h="101600">
                  <a:moveTo>
                    <a:pt x="372541" y="40500"/>
                  </a:moveTo>
                  <a:lnTo>
                    <a:pt x="249262" y="40500"/>
                  </a:lnTo>
                  <a:lnTo>
                    <a:pt x="249262" y="57543"/>
                  </a:lnTo>
                  <a:lnTo>
                    <a:pt x="372541" y="57543"/>
                  </a:lnTo>
                  <a:lnTo>
                    <a:pt x="372541" y="40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713309" y="8707727"/>
              <a:ext cx="85023" cy="101483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954022" y="8705236"/>
              <a:ext cx="97724" cy="106478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824790" y="8707728"/>
              <a:ext cx="108457" cy="137210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079452" y="8705231"/>
              <a:ext cx="91588" cy="106478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192449" y="8707725"/>
              <a:ext cx="98290" cy="103986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333918" y="8707732"/>
              <a:ext cx="85170" cy="101483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5451843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569830" y="8707724"/>
              <a:ext cx="97881" cy="10149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699539" y="8658051"/>
              <a:ext cx="85023" cy="151168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967941" y="8707726"/>
              <a:ext cx="90876" cy="101483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083626" y="8707724"/>
              <a:ext cx="97881" cy="10149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208816" y="8657590"/>
              <a:ext cx="95075" cy="15412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329121" y="8705228"/>
              <a:ext cx="100007" cy="106478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458765" y="8705234"/>
              <a:ext cx="93641" cy="14543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715336" y="8707725"/>
              <a:ext cx="219393" cy="137213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964756" y="8707729"/>
              <a:ext cx="94091" cy="101483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7239800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356720" y="8705228"/>
              <a:ext cx="100007" cy="106478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488653" y="8707726"/>
              <a:ext cx="90876" cy="101483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607389" y="8705228"/>
              <a:ext cx="95421" cy="106478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728203" y="8705236"/>
              <a:ext cx="97724" cy="106478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845527" y="8707728"/>
              <a:ext cx="108457" cy="137210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7979474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74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59" y="39370"/>
                  </a:lnTo>
                  <a:lnTo>
                    <a:pt x="20459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59" y="101600"/>
                  </a:lnTo>
                  <a:lnTo>
                    <a:pt x="20459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74" y="101600"/>
                  </a:lnTo>
                  <a:lnTo>
                    <a:pt x="87274" y="58420"/>
                  </a:lnTo>
                  <a:lnTo>
                    <a:pt x="87274" y="3937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8098038" y="8705236"/>
              <a:ext cx="97724" cy="106478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8228324" y="8707726"/>
              <a:ext cx="90876" cy="101483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8349298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8467281" y="8707724"/>
              <a:ext cx="97892" cy="101494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589601" y="8707727"/>
              <a:ext cx="99777" cy="101483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027650" y="8954556"/>
              <a:ext cx="94855" cy="106467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154390" y="8954558"/>
              <a:ext cx="91588" cy="106467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269561" y="8957047"/>
              <a:ext cx="108457" cy="13721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400945" y="8954558"/>
              <a:ext cx="91588" cy="106467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525564" y="8957048"/>
              <a:ext cx="85683" cy="101494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884237" y="8957044"/>
              <a:ext cx="85023" cy="101494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233130" y="8957044"/>
              <a:ext cx="99902" cy="101494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360152" y="8954558"/>
              <a:ext cx="91588" cy="106467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483742" y="8954555"/>
              <a:ext cx="95421" cy="106467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607020" y="8954555"/>
              <a:ext cx="95421" cy="106467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726186" y="8954555"/>
              <a:ext cx="100007" cy="106467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858119" y="8957043"/>
              <a:ext cx="90876" cy="101494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973804" y="8957047"/>
              <a:ext cx="97881" cy="101494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096118" y="8957045"/>
              <a:ext cx="99777" cy="101494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805533" y="8922513"/>
              <a:ext cx="335293" cy="138518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160426" y="8957047"/>
              <a:ext cx="108457" cy="137210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5294363" y="895704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412936" y="8954564"/>
              <a:ext cx="97724" cy="106467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543221" y="8957043"/>
              <a:ext cx="90876" cy="101494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5664200" y="895704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788615" y="8957044"/>
              <a:ext cx="85023" cy="101494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913439" y="8954562"/>
              <a:ext cx="95536" cy="103975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035172" y="8957044"/>
              <a:ext cx="85023" cy="101494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6178865" y="9023119"/>
              <a:ext cx="43815" cy="80010"/>
            </a:xfrm>
            <a:custGeom>
              <a:avLst/>
              <a:gdLst/>
              <a:ahLst/>
              <a:cxnLst/>
              <a:rect l="l" t="t" r="r" b="b"/>
              <a:pathLst>
                <a:path w="43814" h="80009">
                  <a:moveTo>
                    <a:pt x="23077" y="11926"/>
                  </a:moveTo>
                  <a:lnTo>
                    <a:pt x="26082" y="32512"/>
                  </a:lnTo>
                  <a:lnTo>
                    <a:pt x="24593" y="43709"/>
                  </a:lnTo>
                  <a:lnTo>
                    <a:pt x="19755" y="53127"/>
                  </a:lnTo>
                  <a:lnTo>
                    <a:pt x="11561" y="60926"/>
                  </a:lnTo>
                  <a:lnTo>
                    <a:pt x="0" y="67264"/>
                  </a:lnTo>
                  <a:lnTo>
                    <a:pt x="5580" y="79850"/>
                  </a:lnTo>
                  <a:lnTo>
                    <a:pt x="21684" y="71778"/>
                  </a:lnTo>
                  <a:lnTo>
                    <a:pt x="33620" y="60495"/>
                  </a:lnTo>
                  <a:lnTo>
                    <a:pt x="41039" y="46157"/>
                  </a:lnTo>
                  <a:lnTo>
                    <a:pt x="42796" y="34281"/>
                  </a:lnTo>
                  <a:lnTo>
                    <a:pt x="27109" y="34281"/>
                  </a:lnTo>
                  <a:lnTo>
                    <a:pt x="31370" y="33119"/>
                  </a:lnTo>
                  <a:lnTo>
                    <a:pt x="34815" y="29496"/>
                  </a:lnTo>
                  <a:lnTo>
                    <a:pt x="23077" y="11926"/>
                  </a:lnTo>
                  <a:close/>
                </a:path>
                <a:path w="43814" h="80009">
                  <a:moveTo>
                    <a:pt x="23297" y="0"/>
                  </a:moveTo>
                  <a:lnTo>
                    <a:pt x="13423" y="0"/>
                  </a:lnTo>
                  <a:lnTo>
                    <a:pt x="5130" y="6355"/>
                  </a:lnTo>
                  <a:lnTo>
                    <a:pt x="5130" y="28470"/>
                  </a:lnTo>
                  <a:lnTo>
                    <a:pt x="13203" y="34281"/>
                  </a:lnTo>
                  <a:lnTo>
                    <a:pt x="25847" y="34281"/>
                  </a:lnTo>
                  <a:lnTo>
                    <a:pt x="26082" y="32512"/>
                  </a:lnTo>
                  <a:lnTo>
                    <a:pt x="23077" y="11926"/>
                  </a:lnTo>
                  <a:lnTo>
                    <a:pt x="40207" y="11926"/>
                  </a:lnTo>
                  <a:lnTo>
                    <a:pt x="38434" y="7741"/>
                  </a:lnTo>
                  <a:lnTo>
                    <a:pt x="32082" y="1999"/>
                  </a:lnTo>
                  <a:lnTo>
                    <a:pt x="23297" y="0"/>
                  </a:lnTo>
                  <a:close/>
                </a:path>
                <a:path w="43814" h="80009">
                  <a:moveTo>
                    <a:pt x="40207" y="11926"/>
                  </a:moveTo>
                  <a:lnTo>
                    <a:pt x="23077" y="11926"/>
                  </a:lnTo>
                  <a:lnTo>
                    <a:pt x="34815" y="29496"/>
                  </a:lnTo>
                  <a:lnTo>
                    <a:pt x="31370" y="33119"/>
                  </a:lnTo>
                  <a:lnTo>
                    <a:pt x="27109" y="34281"/>
                  </a:lnTo>
                  <a:lnTo>
                    <a:pt x="42796" y="34281"/>
                  </a:lnTo>
                  <a:lnTo>
                    <a:pt x="43505" y="29496"/>
                  </a:lnTo>
                  <a:lnTo>
                    <a:pt x="43541" y="28470"/>
                  </a:lnTo>
                  <a:lnTo>
                    <a:pt x="42291" y="16843"/>
                  </a:lnTo>
                  <a:lnTo>
                    <a:pt x="40207" y="119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516317" y="8954555"/>
              <a:ext cx="214247" cy="106467"/>
            </a:xfrm>
            <a:prstGeom prst="rect">
              <a:avLst/>
            </a:prstGeom>
          </p:spPr>
        </p:pic>
        <p:sp>
          <p:nvSpPr>
            <p:cNvPr id="184" name="object 184"/>
            <p:cNvSpPr/>
            <p:nvPr/>
          </p:nvSpPr>
          <p:spPr>
            <a:xfrm>
              <a:off x="6754914" y="8957062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5" name="object 185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877115" y="8954555"/>
              <a:ext cx="100007" cy="106467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006759" y="8954562"/>
              <a:ext cx="93641" cy="145430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124735" y="8957047"/>
              <a:ext cx="97881" cy="101494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248597" y="8954564"/>
              <a:ext cx="97724" cy="106467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603277" y="8954555"/>
              <a:ext cx="100007" cy="106467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732921" y="8954562"/>
              <a:ext cx="93641" cy="145430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7866418" y="8957049"/>
              <a:ext cx="80010" cy="101600"/>
            </a:xfrm>
            <a:custGeom>
              <a:avLst/>
              <a:gdLst/>
              <a:ahLst/>
              <a:cxnLst/>
              <a:rect l="l" t="t" r="r" b="b"/>
              <a:pathLst>
                <a:path w="80009" h="101600">
                  <a:moveTo>
                    <a:pt x="79425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79425" y="16510"/>
                  </a:lnTo>
                  <a:lnTo>
                    <a:pt x="7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976913" y="8954558"/>
              <a:ext cx="91588" cy="106467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377626" y="8954555"/>
              <a:ext cx="1129470" cy="395902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8102740" y="895704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8227161" y="8957044"/>
              <a:ext cx="85023" cy="101494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8348087" y="8957048"/>
              <a:ext cx="85683" cy="101494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8472576" y="895704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8589503" y="8954555"/>
              <a:ext cx="100007" cy="106467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023004" y="9206374"/>
              <a:ext cx="108457" cy="137210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0589" y="9203883"/>
              <a:ext cx="100007" cy="106467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1280223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397144" y="9203883"/>
              <a:ext cx="215087" cy="106473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1650060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4" name="object 204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765537" y="9206375"/>
              <a:ext cx="94091" cy="101483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886974" y="9203883"/>
              <a:ext cx="108373" cy="106467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2014613" y="9206388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617006" y="9206371"/>
              <a:ext cx="98290" cy="103986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4754257" y="9206372"/>
              <a:ext cx="85023" cy="101483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4875184" y="9206377"/>
              <a:ext cx="85683" cy="101483"/>
            </a:xfrm>
            <a:prstGeom prst="rect">
              <a:avLst/>
            </a:prstGeom>
          </p:spPr>
        </p:pic>
        <p:sp>
          <p:nvSpPr>
            <p:cNvPr id="210" name="object 210"/>
            <p:cNvSpPr/>
            <p:nvPr/>
          </p:nvSpPr>
          <p:spPr>
            <a:xfrm>
              <a:off x="4999672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1" name="object 211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117655" y="9206369"/>
              <a:ext cx="97902" cy="101494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41527" y="9203891"/>
              <a:ext cx="97724" cy="106467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95829" y="9203883"/>
              <a:ext cx="95421" cy="106467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621359" y="9203891"/>
              <a:ext cx="216286" cy="139528"/>
            </a:xfrm>
            <a:prstGeom prst="rect">
              <a:avLst/>
            </a:prstGeom>
          </p:spPr>
        </p:pic>
        <p:sp>
          <p:nvSpPr>
            <p:cNvPr id="215" name="object 215"/>
            <p:cNvSpPr/>
            <p:nvPr/>
          </p:nvSpPr>
          <p:spPr>
            <a:xfrm>
              <a:off x="5867908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6" name="object 216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988630" y="9203886"/>
              <a:ext cx="91588" cy="106467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6114474" y="9203890"/>
              <a:ext cx="93641" cy="145419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238879" y="9206372"/>
              <a:ext cx="85023" cy="101483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362157" y="9206372"/>
              <a:ext cx="85023" cy="101483"/>
            </a:xfrm>
            <a:prstGeom prst="rect">
              <a:avLst/>
            </a:prstGeom>
          </p:spPr>
        </p:pic>
        <p:sp>
          <p:nvSpPr>
            <p:cNvPr id="220" name="object 220"/>
            <p:cNvSpPr/>
            <p:nvPr/>
          </p:nvSpPr>
          <p:spPr>
            <a:xfrm>
              <a:off x="6505850" y="9272447"/>
              <a:ext cx="43815" cy="80010"/>
            </a:xfrm>
            <a:custGeom>
              <a:avLst/>
              <a:gdLst/>
              <a:ahLst/>
              <a:cxnLst/>
              <a:rect l="l" t="t" r="r" b="b"/>
              <a:pathLst>
                <a:path w="43815" h="80009">
                  <a:moveTo>
                    <a:pt x="23077" y="11926"/>
                  </a:moveTo>
                  <a:lnTo>
                    <a:pt x="26082" y="32512"/>
                  </a:lnTo>
                  <a:lnTo>
                    <a:pt x="24593" y="43709"/>
                  </a:lnTo>
                  <a:lnTo>
                    <a:pt x="19755" y="53127"/>
                  </a:lnTo>
                  <a:lnTo>
                    <a:pt x="11561" y="60926"/>
                  </a:lnTo>
                  <a:lnTo>
                    <a:pt x="0" y="67264"/>
                  </a:lnTo>
                  <a:lnTo>
                    <a:pt x="5580" y="79850"/>
                  </a:lnTo>
                  <a:lnTo>
                    <a:pt x="21684" y="71776"/>
                  </a:lnTo>
                  <a:lnTo>
                    <a:pt x="33620" y="60490"/>
                  </a:lnTo>
                  <a:lnTo>
                    <a:pt x="41039" y="46149"/>
                  </a:lnTo>
                  <a:lnTo>
                    <a:pt x="42797" y="34271"/>
                  </a:lnTo>
                  <a:lnTo>
                    <a:pt x="27109" y="34271"/>
                  </a:lnTo>
                  <a:lnTo>
                    <a:pt x="31370" y="33119"/>
                  </a:lnTo>
                  <a:lnTo>
                    <a:pt x="34815" y="29496"/>
                  </a:lnTo>
                  <a:lnTo>
                    <a:pt x="23077" y="11926"/>
                  </a:lnTo>
                  <a:close/>
                </a:path>
                <a:path w="43815" h="80009">
                  <a:moveTo>
                    <a:pt x="23297" y="0"/>
                  </a:moveTo>
                  <a:lnTo>
                    <a:pt x="13423" y="0"/>
                  </a:lnTo>
                  <a:lnTo>
                    <a:pt x="5130" y="6355"/>
                  </a:lnTo>
                  <a:lnTo>
                    <a:pt x="5130" y="28459"/>
                  </a:lnTo>
                  <a:lnTo>
                    <a:pt x="13203" y="34271"/>
                  </a:lnTo>
                  <a:lnTo>
                    <a:pt x="25848" y="34271"/>
                  </a:lnTo>
                  <a:lnTo>
                    <a:pt x="26082" y="32512"/>
                  </a:lnTo>
                  <a:lnTo>
                    <a:pt x="23077" y="11926"/>
                  </a:lnTo>
                  <a:lnTo>
                    <a:pt x="40210" y="11926"/>
                  </a:lnTo>
                  <a:lnTo>
                    <a:pt x="38434" y="7736"/>
                  </a:lnTo>
                  <a:lnTo>
                    <a:pt x="32082" y="1997"/>
                  </a:lnTo>
                  <a:lnTo>
                    <a:pt x="23297" y="0"/>
                  </a:lnTo>
                  <a:close/>
                </a:path>
                <a:path w="43815" h="80009">
                  <a:moveTo>
                    <a:pt x="40210" y="11926"/>
                  </a:moveTo>
                  <a:lnTo>
                    <a:pt x="23077" y="11926"/>
                  </a:lnTo>
                  <a:lnTo>
                    <a:pt x="34815" y="29496"/>
                  </a:lnTo>
                  <a:lnTo>
                    <a:pt x="31370" y="33119"/>
                  </a:lnTo>
                  <a:lnTo>
                    <a:pt x="27109" y="34271"/>
                  </a:lnTo>
                  <a:lnTo>
                    <a:pt x="42797" y="34271"/>
                  </a:lnTo>
                  <a:lnTo>
                    <a:pt x="43503" y="29496"/>
                  </a:lnTo>
                  <a:lnTo>
                    <a:pt x="43541" y="28459"/>
                  </a:lnTo>
                  <a:lnTo>
                    <a:pt x="42291" y="16834"/>
                  </a:lnTo>
                  <a:lnTo>
                    <a:pt x="40210" y="119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" name="object 221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737267" y="9206372"/>
              <a:ext cx="85023" cy="101483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990264" y="9206371"/>
              <a:ext cx="90876" cy="101483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271736" y="9156234"/>
              <a:ext cx="1197235" cy="436667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100582" y="9206374"/>
              <a:ext cx="108457" cy="137210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28165" y="9203883"/>
              <a:ext cx="100007" cy="106467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7351541" y="9206372"/>
              <a:ext cx="99777" cy="101483"/>
            </a:xfrm>
            <a:prstGeom prst="rect">
              <a:avLst/>
            </a:prstGeom>
          </p:spPr>
        </p:pic>
        <p:sp>
          <p:nvSpPr>
            <p:cNvPr id="227" name="object 227"/>
            <p:cNvSpPr/>
            <p:nvPr/>
          </p:nvSpPr>
          <p:spPr>
            <a:xfrm>
              <a:off x="7481075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8" name="object 2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98001" y="9203883"/>
              <a:ext cx="100007" cy="106467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7729934" y="9206371"/>
              <a:ext cx="206432" cy="103986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966392" y="9206375"/>
              <a:ext cx="94091" cy="101483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8087830" y="9203883"/>
              <a:ext cx="108373" cy="106467"/>
            </a:xfrm>
            <a:prstGeom prst="rect">
              <a:avLst/>
            </a:prstGeom>
          </p:spPr>
        </p:pic>
        <p:sp>
          <p:nvSpPr>
            <p:cNvPr id="232" name="object 232"/>
            <p:cNvSpPr/>
            <p:nvPr/>
          </p:nvSpPr>
          <p:spPr>
            <a:xfrm>
              <a:off x="8215465" y="9206376"/>
              <a:ext cx="344805" cy="102235"/>
            </a:xfrm>
            <a:custGeom>
              <a:avLst/>
              <a:gdLst/>
              <a:ahLst/>
              <a:cxnLst/>
              <a:rect l="l" t="t" r="r" b="b"/>
              <a:pathLst>
                <a:path w="344804" h="102234">
                  <a:moveTo>
                    <a:pt x="97853" y="12"/>
                  </a:moveTo>
                  <a:lnTo>
                    <a:pt x="0" y="12"/>
                  </a:lnTo>
                  <a:lnTo>
                    <a:pt x="0" y="16522"/>
                  </a:lnTo>
                  <a:lnTo>
                    <a:pt x="38608" y="16522"/>
                  </a:lnTo>
                  <a:lnTo>
                    <a:pt x="38608" y="101612"/>
                  </a:lnTo>
                  <a:lnTo>
                    <a:pt x="59245" y="101612"/>
                  </a:lnTo>
                  <a:lnTo>
                    <a:pt x="59245" y="16522"/>
                  </a:lnTo>
                  <a:lnTo>
                    <a:pt x="97853" y="16522"/>
                  </a:lnTo>
                  <a:lnTo>
                    <a:pt x="97853" y="12"/>
                  </a:lnTo>
                  <a:close/>
                </a:path>
                <a:path w="344804" h="102234">
                  <a:moveTo>
                    <a:pt x="344398" y="0"/>
                  </a:moveTo>
                  <a:lnTo>
                    <a:pt x="323926" y="0"/>
                  </a:lnTo>
                  <a:lnTo>
                    <a:pt x="323926" y="39370"/>
                  </a:lnTo>
                  <a:lnTo>
                    <a:pt x="277583" y="39370"/>
                  </a:lnTo>
                  <a:lnTo>
                    <a:pt x="277583" y="0"/>
                  </a:lnTo>
                  <a:lnTo>
                    <a:pt x="257111" y="0"/>
                  </a:lnTo>
                  <a:lnTo>
                    <a:pt x="257111" y="39370"/>
                  </a:lnTo>
                  <a:lnTo>
                    <a:pt x="257111" y="58420"/>
                  </a:lnTo>
                  <a:lnTo>
                    <a:pt x="257111" y="101600"/>
                  </a:lnTo>
                  <a:lnTo>
                    <a:pt x="277583" y="101600"/>
                  </a:lnTo>
                  <a:lnTo>
                    <a:pt x="277583" y="58420"/>
                  </a:lnTo>
                  <a:lnTo>
                    <a:pt x="323926" y="58420"/>
                  </a:lnTo>
                  <a:lnTo>
                    <a:pt x="323926" y="101600"/>
                  </a:lnTo>
                  <a:lnTo>
                    <a:pt x="344398" y="101600"/>
                  </a:lnTo>
                  <a:lnTo>
                    <a:pt x="344398" y="58420"/>
                  </a:lnTo>
                  <a:lnTo>
                    <a:pt x="344398" y="39370"/>
                  </a:lnTo>
                  <a:lnTo>
                    <a:pt x="3443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8593304" y="9203886"/>
              <a:ext cx="91588" cy="106467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1033665" y="9455702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5" name="object 235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150589" y="9453201"/>
              <a:ext cx="100007" cy="106467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282522" y="9455699"/>
              <a:ext cx="90876" cy="101483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398208" y="9455701"/>
              <a:ext cx="97892" cy="101473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522072" y="9453209"/>
              <a:ext cx="97724" cy="106467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774472" y="9455700"/>
              <a:ext cx="85023" cy="101473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85953" y="9455701"/>
              <a:ext cx="108457" cy="137200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2015185" y="9453209"/>
              <a:ext cx="97724" cy="106467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44307" y="9455700"/>
              <a:ext cx="85023" cy="101473"/>
            </a:xfrm>
            <a:prstGeom prst="rect">
              <a:avLst/>
            </a:prstGeom>
          </p:spPr>
        </p:pic>
        <p:sp>
          <p:nvSpPr>
            <p:cNvPr id="243" name="object 243"/>
            <p:cNvSpPr/>
            <p:nvPr/>
          </p:nvSpPr>
          <p:spPr>
            <a:xfrm>
              <a:off x="3499230" y="9455702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4" name="object 24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627864" y="9455695"/>
              <a:ext cx="85170" cy="101483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3770914" y="9520872"/>
              <a:ext cx="37465" cy="39370"/>
            </a:xfrm>
            <a:custGeom>
              <a:avLst/>
              <a:gdLst/>
              <a:ahLst/>
              <a:cxnLst/>
              <a:rect l="l" t="t" r="r" b="b"/>
              <a:pathLst>
                <a:path w="37464" h="39370">
                  <a:moveTo>
                    <a:pt x="18522" y="0"/>
                  </a:moveTo>
                  <a:lnTo>
                    <a:pt x="11193" y="1457"/>
                  </a:lnTo>
                  <a:lnTo>
                    <a:pt x="5319" y="5503"/>
                  </a:lnTo>
                  <a:lnTo>
                    <a:pt x="1415" y="11648"/>
                  </a:lnTo>
                  <a:lnTo>
                    <a:pt x="0" y="19402"/>
                  </a:lnTo>
                  <a:lnTo>
                    <a:pt x="1415" y="27244"/>
                  </a:lnTo>
                  <a:lnTo>
                    <a:pt x="5319" y="33379"/>
                  </a:lnTo>
                  <a:lnTo>
                    <a:pt x="11193" y="37376"/>
                  </a:lnTo>
                  <a:lnTo>
                    <a:pt x="18522" y="38805"/>
                  </a:lnTo>
                  <a:lnTo>
                    <a:pt x="25852" y="37376"/>
                  </a:lnTo>
                  <a:lnTo>
                    <a:pt x="31726" y="33379"/>
                  </a:lnTo>
                  <a:lnTo>
                    <a:pt x="35630" y="27244"/>
                  </a:lnTo>
                  <a:lnTo>
                    <a:pt x="37045" y="19402"/>
                  </a:lnTo>
                  <a:lnTo>
                    <a:pt x="35630" y="11648"/>
                  </a:lnTo>
                  <a:lnTo>
                    <a:pt x="31726" y="5503"/>
                  </a:lnTo>
                  <a:lnTo>
                    <a:pt x="25852" y="1457"/>
                  </a:lnTo>
                  <a:lnTo>
                    <a:pt x="185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6" name="object 246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8230110" y="649490"/>
              <a:ext cx="1193382" cy="1043568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20041274" y="0"/>
              <a:ext cx="62814" cy="209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958" y="471190"/>
              <a:ext cx="5510900" cy="103827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098" y="984263"/>
              <a:ext cx="3727635" cy="37276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3341" y="6643776"/>
              <a:ext cx="1968526" cy="19685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431315" y="10043073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6"/>
              </a:rPr>
              <a:t>24741</a:t>
            </a:r>
            <a:endParaRPr sz="2300" dirty="0">
              <a:latin typeface="Involve SemiBold"/>
              <a:cs typeface="Involve SemiBol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79371" cy="20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6623" y="457829"/>
              <a:ext cx="5511308" cy="103834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9331" y="973792"/>
              <a:ext cx="3790460" cy="37904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32870" y="6643776"/>
              <a:ext cx="1968526" cy="19685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420844" y="10043073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7"/>
              </a:rPr>
              <a:t>24738</a:t>
            </a:r>
            <a:endParaRPr sz="2300" dirty="0">
              <a:latin typeface="Involve SemiBold"/>
              <a:cs typeface="Involve SemiBol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8708" y="457829"/>
              <a:ext cx="5509224" cy="1037953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8483" y="1081373"/>
              <a:ext cx="3712772" cy="37127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1457" y="6643776"/>
              <a:ext cx="1968526" cy="19685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431315" y="10022131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6"/>
              </a:rPr>
              <a:t>24742</a:t>
            </a:r>
            <a:endParaRPr sz="2300" dirty="0">
              <a:latin typeface="Involve SemiBold"/>
              <a:cs typeface="Involve SemiBol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8" y="0"/>
              <a:ext cx="20102401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563569"/>
              <a:ext cx="7601024" cy="474498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986485" y="10150235"/>
              <a:ext cx="756920" cy="756920"/>
            </a:xfrm>
            <a:custGeom>
              <a:avLst/>
              <a:gdLst/>
              <a:ahLst/>
              <a:cxnLst/>
              <a:rect l="l" t="t" r="r" b="b"/>
              <a:pathLst>
                <a:path w="756919" h="756920">
                  <a:moveTo>
                    <a:pt x="378281" y="0"/>
                  </a:moveTo>
                  <a:lnTo>
                    <a:pt x="330829" y="2947"/>
                  </a:lnTo>
                  <a:lnTo>
                    <a:pt x="285136" y="11553"/>
                  </a:lnTo>
                  <a:lnTo>
                    <a:pt x="241557" y="25464"/>
                  </a:lnTo>
                  <a:lnTo>
                    <a:pt x="200446" y="44324"/>
                  </a:lnTo>
                  <a:lnTo>
                    <a:pt x="162158" y="67780"/>
                  </a:lnTo>
                  <a:lnTo>
                    <a:pt x="127047" y="95475"/>
                  </a:lnTo>
                  <a:lnTo>
                    <a:pt x="95467" y="127057"/>
                  </a:lnTo>
                  <a:lnTo>
                    <a:pt x="67773" y="162170"/>
                  </a:lnTo>
                  <a:lnTo>
                    <a:pt x="44320" y="200459"/>
                  </a:lnTo>
                  <a:lnTo>
                    <a:pt x="25461" y="241570"/>
                  </a:lnTo>
                  <a:lnTo>
                    <a:pt x="11552" y="285150"/>
                  </a:lnTo>
                  <a:lnTo>
                    <a:pt x="2947" y="330841"/>
                  </a:lnTo>
                  <a:lnTo>
                    <a:pt x="0" y="378292"/>
                  </a:lnTo>
                  <a:lnTo>
                    <a:pt x="2947" y="425744"/>
                  </a:lnTo>
                  <a:lnTo>
                    <a:pt x="11552" y="471437"/>
                  </a:lnTo>
                  <a:lnTo>
                    <a:pt x="25461" y="515017"/>
                  </a:lnTo>
                  <a:lnTo>
                    <a:pt x="44320" y="556129"/>
                  </a:lnTo>
                  <a:lnTo>
                    <a:pt x="67773" y="594418"/>
                  </a:lnTo>
                  <a:lnTo>
                    <a:pt x="95467" y="629531"/>
                  </a:lnTo>
                  <a:lnTo>
                    <a:pt x="127047" y="661112"/>
                  </a:lnTo>
                  <a:lnTo>
                    <a:pt x="162158" y="688807"/>
                  </a:lnTo>
                  <a:lnTo>
                    <a:pt x="200446" y="712261"/>
                  </a:lnTo>
                  <a:lnTo>
                    <a:pt x="241557" y="731120"/>
                  </a:lnTo>
                  <a:lnTo>
                    <a:pt x="285136" y="745030"/>
                  </a:lnTo>
                  <a:lnTo>
                    <a:pt x="330829" y="753636"/>
                  </a:lnTo>
                  <a:lnTo>
                    <a:pt x="378281" y="756584"/>
                  </a:lnTo>
                  <a:lnTo>
                    <a:pt x="425733" y="753636"/>
                  </a:lnTo>
                  <a:lnTo>
                    <a:pt x="471427" y="745030"/>
                  </a:lnTo>
                  <a:lnTo>
                    <a:pt x="497790" y="736616"/>
                  </a:lnTo>
                  <a:lnTo>
                    <a:pt x="378281" y="736616"/>
                  </a:lnTo>
                  <a:lnTo>
                    <a:pt x="329727" y="733339"/>
                  </a:lnTo>
                  <a:lnTo>
                    <a:pt x="283137" y="723794"/>
                  </a:lnTo>
                  <a:lnTo>
                    <a:pt x="238943" y="708412"/>
                  </a:lnTo>
                  <a:lnTo>
                    <a:pt x="197574" y="687623"/>
                  </a:lnTo>
                  <a:lnTo>
                    <a:pt x="159461" y="661857"/>
                  </a:lnTo>
                  <a:lnTo>
                    <a:pt x="125034" y="631544"/>
                  </a:lnTo>
                  <a:lnTo>
                    <a:pt x="94723" y="597116"/>
                  </a:lnTo>
                  <a:lnTo>
                    <a:pt x="68958" y="559002"/>
                  </a:lnTo>
                  <a:lnTo>
                    <a:pt x="48170" y="517632"/>
                  </a:lnTo>
                  <a:lnTo>
                    <a:pt x="32789" y="473437"/>
                  </a:lnTo>
                  <a:lnTo>
                    <a:pt x="23244" y="426847"/>
                  </a:lnTo>
                  <a:lnTo>
                    <a:pt x="19967" y="378292"/>
                  </a:lnTo>
                  <a:lnTo>
                    <a:pt x="23244" y="329737"/>
                  </a:lnTo>
                  <a:lnTo>
                    <a:pt x="32789" y="283147"/>
                  </a:lnTo>
                  <a:lnTo>
                    <a:pt x="48170" y="238951"/>
                  </a:lnTo>
                  <a:lnTo>
                    <a:pt x="68958" y="197582"/>
                  </a:lnTo>
                  <a:lnTo>
                    <a:pt x="94723" y="159467"/>
                  </a:lnTo>
                  <a:lnTo>
                    <a:pt x="125034" y="125039"/>
                  </a:lnTo>
                  <a:lnTo>
                    <a:pt x="159461" y="94727"/>
                  </a:lnTo>
                  <a:lnTo>
                    <a:pt x="197574" y="68961"/>
                  </a:lnTo>
                  <a:lnTo>
                    <a:pt x="238943" y="48172"/>
                  </a:lnTo>
                  <a:lnTo>
                    <a:pt x="283137" y="32790"/>
                  </a:lnTo>
                  <a:lnTo>
                    <a:pt x="329727" y="23245"/>
                  </a:lnTo>
                  <a:lnTo>
                    <a:pt x="378281" y="19967"/>
                  </a:lnTo>
                  <a:lnTo>
                    <a:pt x="497787" y="19967"/>
                  </a:lnTo>
                  <a:lnTo>
                    <a:pt x="471427" y="11553"/>
                  </a:lnTo>
                  <a:lnTo>
                    <a:pt x="425733" y="2947"/>
                  </a:lnTo>
                  <a:lnTo>
                    <a:pt x="378281" y="0"/>
                  </a:lnTo>
                  <a:close/>
                </a:path>
                <a:path w="756919" h="756920">
                  <a:moveTo>
                    <a:pt x="497787" y="19967"/>
                  </a:moveTo>
                  <a:lnTo>
                    <a:pt x="378281" y="19967"/>
                  </a:lnTo>
                  <a:lnTo>
                    <a:pt x="426836" y="23245"/>
                  </a:lnTo>
                  <a:lnTo>
                    <a:pt x="473425" y="32790"/>
                  </a:lnTo>
                  <a:lnTo>
                    <a:pt x="517620" y="48172"/>
                  </a:lnTo>
                  <a:lnTo>
                    <a:pt x="558988" y="68961"/>
                  </a:lnTo>
                  <a:lnTo>
                    <a:pt x="597102" y="94727"/>
                  </a:lnTo>
                  <a:lnTo>
                    <a:pt x="631529" y="125039"/>
                  </a:lnTo>
                  <a:lnTo>
                    <a:pt x="661840" y="159467"/>
                  </a:lnTo>
                  <a:lnTo>
                    <a:pt x="687604" y="197582"/>
                  </a:lnTo>
                  <a:lnTo>
                    <a:pt x="708392" y="238951"/>
                  </a:lnTo>
                  <a:lnTo>
                    <a:pt x="723774" y="283147"/>
                  </a:lnTo>
                  <a:lnTo>
                    <a:pt x="733318" y="329737"/>
                  </a:lnTo>
                  <a:lnTo>
                    <a:pt x="736595" y="378292"/>
                  </a:lnTo>
                  <a:lnTo>
                    <a:pt x="733318" y="426847"/>
                  </a:lnTo>
                  <a:lnTo>
                    <a:pt x="723774" y="473437"/>
                  </a:lnTo>
                  <a:lnTo>
                    <a:pt x="708392" y="517632"/>
                  </a:lnTo>
                  <a:lnTo>
                    <a:pt x="687604" y="559002"/>
                  </a:lnTo>
                  <a:lnTo>
                    <a:pt x="661840" y="597116"/>
                  </a:lnTo>
                  <a:lnTo>
                    <a:pt x="631529" y="631544"/>
                  </a:lnTo>
                  <a:lnTo>
                    <a:pt x="597102" y="661857"/>
                  </a:lnTo>
                  <a:lnTo>
                    <a:pt x="558988" y="687623"/>
                  </a:lnTo>
                  <a:lnTo>
                    <a:pt x="517620" y="708412"/>
                  </a:lnTo>
                  <a:lnTo>
                    <a:pt x="473425" y="723794"/>
                  </a:lnTo>
                  <a:lnTo>
                    <a:pt x="426836" y="733339"/>
                  </a:lnTo>
                  <a:lnTo>
                    <a:pt x="378281" y="736616"/>
                  </a:lnTo>
                  <a:lnTo>
                    <a:pt x="497790" y="736616"/>
                  </a:lnTo>
                  <a:lnTo>
                    <a:pt x="556118" y="712261"/>
                  </a:lnTo>
                  <a:lnTo>
                    <a:pt x="594408" y="688807"/>
                  </a:lnTo>
                  <a:lnTo>
                    <a:pt x="629520" y="661112"/>
                  </a:lnTo>
                  <a:lnTo>
                    <a:pt x="661101" y="629531"/>
                  </a:lnTo>
                  <a:lnTo>
                    <a:pt x="688796" y="594418"/>
                  </a:lnTo>
                  <a:lnTo>
                    <a:pt x="712251" y="556129"/>
                  </a:lnTo>
                  <a:lnTo>
                    <a:pt x="731110" y="515017"/>
                  </a:lnTo>
                  <a:lnTo>
                    <a:pt x="745020" y="471437"/>
                  </a:lnTo>
                  <a:lnTo>
                    <a:pt x="753626" y="425744"/>
                  </a:lnTo>
                  <a:lnTo>
                    <a:pt x="756573" y="378292"/>
                  </a:lnTo>
                  <a:lnTo>
                    <a:pt x="753626" y="330841"/>
                  </a:lnTo>
                  <a:lnTo>
                    <a:pt x="745020" y="285150"/>
                  </a:lnTo>
                  <a:lnTo>
                    <a:pt x="731110" y="241570"/>
                  </a:lnTo>
                  <a:lnTo>
                    <a:pt x="712251" y="200459"/>
                  </a:lnTo>
                  <a:lnTo>
                    <a:pt x="688796" y="162170"/>
                  </a:lnTo>
                  <a:lnTo>
                    <a:pt x="661101" y="127057"/>
                  </a:lnTo>
                  <a:lnTo>
                    <a:pt x="629520" y="95475"/>
                  </a:lnTo>
                  <a:lnTo>
                    <a:pt x="594408" y="67780"/>
                  </a:lnTo>
                  <a:lnTo>
                    <a:pt x="556118" y="44324"/>
                  </a:lnTo>
                  <a:lnTo>
                    <a:pt x="515007" y="25464"/>
                  </a:lnTo>
                  <a:lnTo>
                    <a:pt x="497787" y="199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1350" y="10564213"/>
              <a:ext cx="41910" cy="113030"/>
            </a:xfrm>
            <a:custGeom>
              <a:avLst/>
              <a:gdLst/>
              <a:ahLst/>
              <a:cxnLst/>
              <a:rect l="l" t="t" r="r" b="b"/>
              <a:pathLst>
                <a:path w="41909" h="113029">
                  <a:moveTo>
                    <a:pt x="0" y="0"/>
                  </a:moveTo>
                  <a:lnTo>
                    <a:pt x="41726" y="112677"/>
                  </a:lnTo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83684" y="10585073"/>
              <a:ext cx="60325" cy="93345"/>
            </a:xfrm>
            <a:custGeom>
              <a:avLst/>
              <a:gdLst/>
              <a:ahLst/>
              <a:cxnLst/>
              <a:rect l="l" t="t" r="r" b="b"/>
              <a:pathLst>
                <a:path w="60325" h="93345">
                  <a:moveTo>
                    <a:pt x="4167" y="0"/>
                  </a:moveTo>
                  <a:lnTo>
                    <a:pt x="0" y="93012"/>
                  </a:lnTo>
                  <a:lnTo>
                    <a:pt x="59851" y="42260"/>
                  </a:lnTo>
                  <a:lnTo>
                    <a:pt x="4167" y="0"/>
                  </a:lnTo>
                  <a:close/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hlinkClick r:id="rId4"/>
            </p:cNvPr>
            <p:cNvSpPr/>
            <p:nvPr/>
          </p:nvSpPr>
          <p:spPr>
            <a:xfrm>
              <a:off x="15134829" y="10362702"/>
              <a:ext cx="405130" cy="332105"/>
            </a:xfrm>
            <a:custGeom>
              <a:avLst/>
              <a:gdLst/>
              <a:ahLst/>
              <a:cxnLst/>
              <a:rect l="l" t="t" r="r" b="b"/>
              <a:pathLst>
                <a:path w="405130" h="332104">
                  <a:moveTo>
                    <a:pt x="388630" y="579"/>
                  </a:moveTo>
                  <a:lnTo>
                    <a:pt x="7909" y="145245"/>
                  </a:lnTo>
                  <a:lnTo>
                    <a:pt x="1902" y="150057"/>
                  </a:lnTo>
                  <a:lnTo>
                    <a:pt x="0" y="156938"/>
                  </a:lnTo>
                  <a:lnTo>
                    <a:pt x="2159" y="163745"/>
                  </a:lnTo>
                  <a:lnTo>
                    <a:pt x="8338" y="168333"/>
                  </a:lnTo>
                  <a:lnTo>
                    <a:pt x="106524" y="201505"/>
                  </a:lnTo>
                  <a:lnTo>
                    <a:pt x="330098" y="67216"/>
                  </a:lnTo>
                  <a:lnTo>
                    <a:pt x="153025" y="222374"/>
                  </a:lnTo>
                  <a:lnTo>
                    <a:pt x="290874" y="326978"/>
                  </a:lnTo>
                  <a:lnTo>
                    <a:pt x="302479" y="331857"/>
                  </a:lnTo>
                  <a:lnTo>
                    <a:pt x="314360" y="330664"/>
                  </a:lnTo>
                  <a:lnTo>
                    <a:pt x="324373" y="324154"/>
                  </a:lnTo>
                  <a:lnTo>
                    <a:pt x="330370" y="313083"/>
                  </a:lnTo>
                  <a:lnTo>
                    <a:pt x="404881" y="15019"/>
                  </a:lnTo>
                  <a:lnTo>
                    <a:pt x="404660" y="8213"/>
                  </a:lnTo>
                  <a:lnTo>
                    <a:pt x="401130" y="2875"/>
                  </a:lnTo>
                  <a:lnTo>
                    <a:pt x="395413" y="0"/>
                  </a:lnTo>
                  <a:lnTo>
                    <a:pt x="388630" y="579"/>
                  </a:lnTo>
                  <a:close/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hlinkClick r:id="rId5"/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83758" y="10454380"/>
              <a:ext cx="214066" cy="22442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107114" y="10310130"/>
              <a:ext cx="725805" cy="513080"/>
            </a:xfrm>
            <a:custGeom>
              <a:avLst/>
              <a:gdLst/>
              <a:ahLst/>
              <a:cxnLst/>
              <a:rect l="l" t="t" r="r" b="b"/>
              <a:pathLst>
                <a:path w="725805" h="513079">
                  <a:moveTo>
                    <a:pt x="718891" y="97821"/>
                  </a:moveTo>
                  <a:lnTo>
                    <a:pt x="687256" y="35018"/>
                  </a:lnTo>
                  <a:lnTo>
                    <a:pt x="623030" y="6211"/>
                  </a:lnTo>
                  <a:lnTo>
                    <a:pt x="570967" y="3975"/>
                  </a:lnTo>
                  <a:lnTo>
                    <a:pt x="518904" y="2236"/>
                  </a:lnTo>
                  <a:lnTo>
                    <a:pt x="466840" y="993"/>
                  </a:lnTo>
                  <a:lnTo>
                    <a:pt x="414777" y="248"/>
                  </a:lnTo>
                  <a:lnTo>
                    <a:pt x="362714" y="0"/>
                  </a:lnTo>
                  <a:lnTo>
                    <a:pt x="310650" y="248"/>
                  </a:lnTo>
                  <a:lnTo>
                    <a:pt x="258587" y="993"/>
                  </a:lnTo>
                  <a:lnTo>
                    <a:pt x="206524" y="2236"/>
                  </a:lnTo>
                  <a:lnTo>
                    <a:pt x="154460" y="3975"/>
                  </a:lnTo>
                  <a:lnTo>
                    <a:pt x="102397" y="6211"/>
                  </a:lnTo>
                  <a:lnTo>
                    <a:pt x="38182" y="35053"/>
                  </a:lnTo>
                  <a:lnTo>
                    <a:pt x="6525" y="97821"/>
                  </a:lnTo>
                  <a:lnTo>
                    <a:pt x="2900" y="150700"/>
                  </a:lnTo>
                  <a:lnTo>
                    <a:pt x="725" y="203580"/>
                  </a:lnTo>
                  <a:lnTo>
                    <a:pt x="0" y="256460"/>
                  </a:lnTo>
                  <a:lnTo>
                    <a:pt x="725" y="309341"/>
                  </a:lnTo>
                  <a:lnTo>
                    <a:pt x="2900" y="362221"/>
                  </a:lnTo>
                  <a:lnTo>
                    <a:pt x="6525" y="415099"/>
                  </a:lnTo>
                  <a:lnTo>
                    <a:pt x="38162" y="477850"/>
                  </a:lnTo>
                  <a:lnTo>
                    <a:pt x="102397" y="506699"/>
                  </a:lnTo>
                  <a:lnTo>
                    <a:pt x="154460" y="508935"/>
                  </a:lnTo>
                  <a:lnTo>
                    <a:pt x="206524" y="510674"/>
                  </a:lnTo>
                  <a:lnTo>
                    <a:pt x="258587" y="511917"/>
                  </a:lnTo>
                  <a:lnTo>
                    <a:pt x="310650" y="512662"/>
                  </a:lnTo>
                  <a:lnTo>
                    <a:pt x="362714" y="512911"/>
                  </a:lnTo>
                  <a:lnTo>
                    <a:pt x="414777" y="512662"/>
                  </a:lnTo>
                  <a:lnTo>
                    <a:pt x="466840" y="511917"/>
                  </a:lnTo>
                  <a:lnTo>
                    <a:pt x="518904" y="510674"/>
                  </a:lnTo>
                  <a:lnTo>
                    <a:pt x="570967" y="508935"/>
                  </a:lnTo>
                  <a:lnTo>
                    <a:pt x="623030" y="506699"/>
                  </a:lnTo>
                  <a:lnTo>
                    <a:pt x="687264" y="477870"/>
                  </a:lnTo>
                  <a:lnTo>
                    <a:pt x="718891" y="415099"/>
                  </a:lnTo>
                  <a:lnTo>
                    <a:pt x="722517" y="362221"/>
                  </a:lnTo>
                  <a:lnTo>
                    <a:pt x="724692" y="309341"/>
                  </a:lnTo>
                  <a:lnTo>
                    <a:pt x="725417" y="256460"/>
                  </a:lnTo>
                  <a:lnTo>
                    <a:pt x="724692" y="203580"/>
                  </a:lnTo>
                  <a:lnTo>
                    <a:pt x="722517" y="150700"/>
                  </a:lnTo>
                  <a:lnTo>
                    <a:pt x="718891" y="97821"/>
                  </a:lnTo>
                  <a:close/>
                </a:path>
              </a:pathLst>
            </a:custGeom>
            <a:ln w="1683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hlinkClick r:id="rId7"/>
            </p:cNvPr>
            <p:cNvSpPr/>
            <p:nvPr/>
          </p:nvSpPr>
          <p:spPr>
            <a:xfrm>
              <a:off x="17192942" y="10361860"/>
              <a:ext cx="703580" cy="397510"/>
            </a:xfrm>
            <a:custGeom>
              <a:avLst/>
              <a:gdLst/>
              <a:ahLst/>
              <a:cxnLst/>
              <a:rect l="l" t="t" r="r" b="b"/>
              <a:pathLst>
                <a:path w="703580" h="397509">
                  <a:moveTo>
                    <a:pt x="231734" y="26669"/>
                  </a:moveTo>
                  <a:lnTo>
                    <a:pt x="262287" y="3902"/>
                  </a:lnTo>
                  <a:lnTo>
                    <a:pt x="287942" y="0"/>
                  </a:lnTo>
                  <a:lnTo>
                    <a:pt x="310200" y="0"/>
                  </a:lnTo>
                  <a:lnTo>
                    <a:pt x="332462" y="384"/>
                  </a:lnTo>
                  <a:lnTo>
                    <a:pt x="354727" y="945"/>
                  </a:lnTo>
                  <a:lnTo>
                    <a:pt x="376997" y="1476"/>
                  </a:lnTo>
                  <a:lnTo>
                    <a:pt x="377238" y="1476"/>
                  </a:lnTo>
                  <a:lnTo>
                    <a:pt x="377468" y="1518"/>
                  </a:lnTo>
                  <a:lnTo>
                    <a:pt x="409732" y="24348"/>
                  </a:lnTo>
                  <a:lnTo>
                    <a:pt x="411477" y="40951"/>
                  </a:lnTo>
                  <a:lnTo>
                    <a:pt x="411340" y="57441"/>
                  </a:lnTo>
                  <a:lnTo>
                    <a:pt x="410873" y="73930"/>
                  </a:lnTo>
                  <a:lnTo>
                    <a:pt x="410347" y="90422"/>
                  </a:lnTo>
                  <a:lnTo>
                    <a:pt x="410032" y="106918"/>
                  </a:lnTo>
                  <a:lnTo>
                    <a:pt x="410464" y="153103"/>
                  </a:lnTo>
                  <a:lnTo>
                    <a:pt x="422922" y="194224"/>
                  </a:lnTo>
                  <a:lnTo>
                    <a:pt x="428859" y="195261"/>
                  </a:lnTo>
                  <a:lnTo>
                    <a:pt x="436503" y="190057"/>
                  </a:lnTo>
                  <a:lnTo>
                    <a:pt x="442440" y="186025"/>
                  </a:lnTo>
                  <a:lnTo>
                    <a:pt x="473504" y="149103"/>
                  </a:lnTo>
                  <a:lnTo>
                    <a:pt x="508151" y="91529"/>
                  </a:lnTo>
                  <a:lnTo>
                    <a:pt x="525749" y="54291"/>
                  </a:lnTo>
                  <a:lnTo>
                    <a:pt x="534322" y="33737"/>
                  </a:lnTo>
                  <a:lnTo>
                    <a:pt x="538439" y="25893"/>
                  </a:lnTo>
                  <a:lnTo>
                    <a:pt x="543399" y="20931"/>
                  </a:lnTo>
                  <a:lnTo>
                    <a:pt x="549896" y="18317"/>
                  </a:lnTo>
                  <a:lnTo>
                    <a:pt x="558625" y="17517"/>
                  </a:lnTo>
                  <a:lnTo>
                    <a:pt x="586372" y="17277"/>
                  </a:lnTo>
                  <a:lnTo>
                    <a:pt x="614121" y="16971"/>
                  </a:lnTo>
                  <a:lnTo>
                    <a:pt x="641869" y="16679"/>
                  </a:lnTo>
                  <a:lnTo>
                    <a:pt x="669616" y="16481"/>
                  </a:lnTo>
                  <a:lnTo>
                    <a:pt x="676318" y="16449"/>
                  </a:lnTo>
                  <a:lnTo>
                    <a:pt x="683197" y="17151"/>
                  </a:lnTo>
                  <a:lnTo>
                    <a:pt x="689668" y="18774"/>
                  </a:lnTo>
                  <a:lnTo>
                    <a:pt x="699217" y="21172"/>
                  </a:lnTo>
                  <a:lnTo>
                    <a:pt x="702997" y="26166"/>
                  </a:lnTo>
                  <a:lnTo>
                    <a:pt x="701343" y="35747"/>
                  </a:lnTo>
                  <a:lnTo>
                    <a:pt x="681673" y="80179"/>
                  </a:lnTo>
                  <a:lnTo>
                    <a:pt x="658075" y="116663"/>
                  </a:lnTo>
                  <a:lnTo>
                    <a:pt x="634725" y="149829"/>
                  </a:lnTo>
                  <a:lnTo>
                    <a:pt x="611666" y="179694"/>
                  </a:lnTo>
                  <a:lnTo>
                    <a:pt x="600351" y="194789"/>
                  </a:lnTo>
                  <a:lnTo>
                    <a:pt x="589697" y="212056"/>
                  </a:lnTo>
                  <a:lnTo>
                    <a:pt x="586856" y="225795"/>
                  </a:lnTo>
                  <a:lnTo>
                    <a:pt x="591971" y="238877"/>
                  </a:lnTo>
                  <a:lnTo>
                    <a:pt x="605189" y="254170"/>
                  </a:lnTo>
                  <a:lnTo>
                    <a:pt x="622641" y="271562"/>
                  </a:lnTo>
                  <a:lnTo>
                    <a:pt x="640107" y="288949"/>
                  </a:lnTo>
                  <a:lnTo>
                    <a:pt x="657435" y="306469"/>
                  </a:lnTo>
                  <a:lnTo>
                    <a:pt x="686693" y="339874"/>
                  </a:lnTo>
                  <a:lnTo>
                    <a:pt x="701858" y="369489"/>
                  </a:lnTo>
                  <a:lnTo>
                    <a:pt x="700644" y="380107"/>
                  </a:lnTo>
                  <a:lnTo>
                    <a:pt x="665188" y="395565"/>
                  </a:lnTo>
                  <a:lnTo>
                    <a:pt x="610077" y="397176"/>
                  </a:lnTo>
                  <a:lnTo>
                    <a:pt x="571274" y="397506"/>
                  </a:lnTo>
                  <a:lnTo>
                    <a:pt x="556976" y="395936"/>
                  </a:lnTo>
                  <a:lnTo>
                    <a:pt x="520375" y="375821"/>
                  </a:lnTo>
                  <a:lnTo>
                    <a:pt x="492895" y="347185"/>
                  </a:lnTo>
                  <a:lnTo>
                    <a:pt x="483810" y="337560"/>
                  </a:lnTo>
                  <a:lnTo>
                    <a:pt x="445960" y="305123"/>
                  </a:lnTo>
                  <a:lnTo>
                    <a:pt x="435977" y="304672"/>
                  </a:lnTo>
                  <a:lnTo>
                    <a:pt x="427206" y="309736"/>
                  </a:lnTo>
                  <a:lnTo>
                    <a:pt x="411259" y="353062"/>
                  </a:lnTo>
                  <a:lnTo>
                    <a:pt x="410692" y="364512"/>
                  </a:lnTo>
                  <a:lnTo>
                    <a:pt x="408818" y="379124"/>
                  </a:lnTo>
                  <a:lnTo>
                    <a:pt x="403309" y="388821"/>
                  </a:lnTo>
                  <a:lnTo>
                    <a:pt x="393510" y="394178"/>
                  </a:lnTo>
                  <a:lnTo>
                    <a:pt x="378766" y="395768"/>
                  </a:lnTo>
                  <a:lnTo>
                    <a:pt x="359385" y="395833"/>
                  </a:lnTo>
                  <a:lnTo>
                    <a:pt x="340012" y="395711"/>
                  </a:lnTo>
                  <a:lnTo>
                    <a:pt x="301439" y="391579"/>
                  </a:lnTo>
                  <a:lnTo>
                    <a:pt x="260337" y="378983"/>
                  </a:lnTo>
                  <a:lnTo>
                    <a:pt x="222974" y="360228"/>
                  </a:lnTo>
                  <a:lnTo>
                    <a:pt x="189159" y="335621"/>
                  </a:lnTo>
                  <a:lnTo>
                    <a:pt x="158700" y="305467"/>
                  </a:lnTo>
                  <a:lnTo>
                    <a:pt x="129731" y="269766"/>
                  </a:lnTo>
                  <a:lnTo>
                    <a:pt x="103441" y="232261"/>
                  </a:lnTo>
                  <a:lnTo>
                    <a:pt x="79344" y="193304"/>
                  </a:lnTo>
                  <a:lnTo>
                    <a:pt x="56954" y="153251"/>
                  </a:lnTo>
                  <a:lnTo>
                    <a:pt x="30263" y="101020"/>
                  </a:lnTo>
                  <a:lnTo>
                    <a:pt x="4694" y="48207"/>
                  </a:lnTo>
                  <a:lnTo>
                    <a:pt x="0" y="34167"/>
                  </a:lnTo>
                  <a:lnTo>
                    <a:pt x="1723" y="24482"/>
                  </a:lnTo>
                  <a:lnTo>
                    <a:pt x="46155" y="16690"/>
                  </a:lnTo>
                  <a:lnTo>
                    <a:pt x="88601" y="16469"/>
                  </a:lnTo>
                  <a:lnTo>
                    <a:pt x="109822" y="16386"/>
                  </a:lnTo>
                  <a:lnTo>
                    <a:pt x="115130" y="16365"/>
                  </a:lnTo>
                  <a:lnTo>
                    <a:pt x="149737" y="37548"/>
                  </a:lnTo>
                  <a:lnTo>
                    <a:pt x="160727" y="63221"/>
                  </a:lnTo>
                  <a:lnTo>
                    <a:pt x="172854" y="88327"/>
                  </a:lnTo>
                  <a:lnTo>
                    <a:pt x="200887" y="136529"/>
                  </a:lnTo>
                  <a:lnTo>
                    <a:pt x="226598" y="171508"/>
                  </a:lnTo>
                  <a:lnTo>
                    <a:pt x="235389" y="183020"/>
                  </a:lnTo>
                  <a:lnTo>
                    <a:pt x="236394" y="184360"/>
                  </a:lnTo>
                  <a:lnTo>
                    <a:pt x="237755" y="185439"/>
                  </a:lnTo>
                  <a:lnTo>
                    <a:pt x="239032" y="186549"/>
                  </a:lnTo>
                  <a:lnTo>
                    <a:pt x="249283" y="192908"/>
                  </a:lnTo>
                  <a:lnTo>
                    <a:pt x="258302" y="193542"/>
                  </a:lnTo>
                  <a:lnTo>
                    <a:pt x="265502" y="188464"/>
                  </a:lnTo>
                  <a:lnTo>
                    <a:pt x="275536" y="146121"/>
                  </a:lnTo>
                  <a:lnTo>
                    <a:pt x="276026" y="135514"/>
                  </a:lnTo>
                  <a:lnTo>
                    <a:pt x="276005" y="118140"/>
                  </a:lnTo>
                  <a:lnTo>
                    <a:pt x="273461" y="66050"/>
                  </a:lnTo>
                  <a:lnTo>
                    <a:pt x="251219" y="32173"/>
                  </a:lnTo>
                  <a:lnTo>
                    <a:pt x="235305" y="27674"/>
                  </a:lnTo>
                  <a:lnTo>
                    <a:pt x="234184" y="27297"/>
                  </a:lnTo>
                  <a:lnTo>
                    <a:pt x="231734" y="26669"/>
                  </a:lnTo>
                  <a:close/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605701" y="10573670"/>
              <a:ext cx="5593715" cy="29845"/>
            </a:xfrm>
            <a:custGeom>
              <a:avLst/>
              <a:gdLst/>
              <a:ahLst/>
              <a:cxnLst/>
              <a:rect l="l" t="t" r="r" b="b"/>
              <a:pathLst>
                <a:path w="5593715" h="29845">
                  <a:moveTo>
                    <a:pt x="1185316" y="0"/>
                  </a:moveTo>
                  <a:lnTo>
                    <a:pt x="0" y="0"/>
                  </a:lnTo>
                  <a:lnTo>
                    <a:pt x="0" y="29679"/>
                  </a:lnTo>
                  <a:lnTo>
                    <a:pt x="1185316" y="29679"/>
                  </a:lnTo>
                  <a:lnTo>
                    <a:pt x="1185316" y="0"/>
                  </a:lnTo>
                  <a:close/>
                </a:path>
                <a:path w="5593715" h="29845">
                  <a:moveTo>
                    <a:pt x="5593562" y="0"/>
                  </a:moveTo>
                  <a:lnTo>
                    <a:pt x="4408233" y="0"/>
                  </a:lnTo>
                  <a:lnTo>
                    <a:pt x="4408233" y="29679"/>
                  </a:lnTo>
                  <a:lnTo>
                    <a:pt x="5593562" y="29679"/>
                  </a:lnTo>
                  <a:lnTo>
                    <a:pt x="55935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805782" y="8398636"/>
            <a:ext cx="3625215" cy="2228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150" b="0" dirty="0">
                <a:solidFill>
                  <a:srgbClr val="FFFFFF"/>
                </a:solidFill>
                <a:latin typeface="Montserrat Medium"/>
                <a:cs typeface="Montserrat Medium"/>
              </a:rPr>
              <a:t>Наши</a:t>
            </a:r>
            <a:r>
              <a:rPr sz="3150" b="0" spc="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315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контакты:</a:t>
            </a:r>
            <a:endParaRPr sz="3150" dirty="0"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5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</a:pPr>
            <a:r>
              <a:rPr sz="3150" b="0" spc="-10" dirty="0">
                <a:solidFill>
                  <a:srgbClr val="FFFFFF"/>
                </a:solidFill>
                <a:latin typeface="Montserrat Medium"/>
                <a:cs typeface="Montserrat Medium"/>
                <a:hlinkClick r:id="rId8"/>
              </a:rPr>
              <a:t>happygifts.ru</a:t>
            </a:r>
            <a:endParaRPr sz="3150" dirty="0">
              <a:latin typeface="Montserrat Medium"/>
              <a:cs typeface="Montserrat Medium"/>
            </a:endParaRPr>
          </a:p>
          <a:p>
            <a:pPr marL="30480">
              <a:lnSpc>
                <a:spcPct val="100000"/>
              </a:lnSpc>
              <a:spcBef>
                <a:spcPts val="1605"/>
              </a:spcBef>
            </a:pPr>
            <a:r>
              <a:rPr sz="3150" b="0" dirty="0">
                <a:solidFill>
                  <a:srgbClr val="FFFFFF"/>
                </a:solidFill>
                <a:latin typeface="Montserrat Medium"/>
                <a:cs typeface="Montserrat Medium"/>
              </a:rPr>
              <a:t>8</a:t>
            </a:r>
            <a:r>
              <a:rPr sz="3150" b="0" spc="-3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3150" b="0" dirty="0">
                <a:solidFill>
                  <a:srgbClr val="FFFFFF"/>
                </a:solidFill>
                <a:latin typeface="Montserrat Medium"/>
                <a:cs typeface="Montserrat Medium"/>
              </a:rPr>
              <a:t>(800)</a:t>
            </a:r>
            <a:r>
              <a:rPr sz="3150" b="0" spc="-3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3150" b="0" spc="-40" dirty="0">
                <a:solidFill>
                  <a:srgbClr val="FFFFFF"/>
                </a:solidFill>
                <a:latin typeface="Montserrat Medium"/>
                <a:cs typeface="Montserrat Medium"/>
              </a:rPr>
              <a:t>200-</a:t>
            </a:r>
            <a:r>
              <a:rPr sz="315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36-</a:t>
            </a:r>
            <a:r>
              <a:rPr sz="3150" b="0" spc="-25" dirty="0">
                <a:solidFill>
                  <a:srgbClr val="FFFFFF"/>
                </a:solidFill>
                <a:latin typeface="Montserrat Medium"/>
                <a:cs typeface="Montserrat Medium"/>
              </a:rPr>
              <a:t>90</a:t>
            </a:r>
            <a:endParaRPr sz="3150" dirty="0">
              <a:latin typeface="Montserrat Medium"/>
              <a:cs typeface="Montserrat Medium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39162" y="663161"/>
            <a:ext cx="18512790" cy="8390890"/>
            <a:chOff x="739162" y="663161"/>
            <a:chExt cx="18512790" cy="8390890"/>
          </a:xfrm>
        </p:grpSpPr>
        <p:sp>
          <p:nvSpPr>
            <p:cNvPr id="15" name="object 15"/>
            <p:cNvSpPr/>
            <p:nvPr/>
          </p:nvSpPr>
          <p:spPr>
            <a:xfrm>
              <a:off x="1841474" y="9010706"/>
              <a:ext cx="836294" cy="43815"/>
            </a:xfrm>
            <a:custGeom>
              <a:avLst/>
              <a:gdLst/>
              <a:ahLst/>
              <a:cxnLst/>
              <a:rect l="l" t="t" r="r" b="b"/>
              <a:pathLst>
                <a:path w="836294" h="43815">
                  <a:moveTo>
                    <a:pt x="835698" y="0"/>
                  </a:moveTo>
                  <a:lnTo>
                    <a:pt x="0" y="0"/>
                  </a:lnTo>
                  <a:lnTo>
                    <a:pt x="0" y="21666"/>
                  </a:lnTo>
                  <a:lnTo>
                    <a:pt x="0" y="43332"/>
                  </a:lnTo>
                  <a:lnTo>
                    <a:pt x="835698" y="43332"/>
                  </a:lnTo>
                  <a:lnTo>
                    <a:pt x="835698" y="21666"/>
                  </a:lnTo>
                  <a:lnTo>
                    <a:pt x="8356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61869" y="9010706"/>
              <a:ext cx="3631565" cy="43815"/>
            </a:xfrm>
            <a:custGeom>
              <a:avLst/>
              <a:gdLst/>
              <a:ahLst/>
              <a:cxnLst/>
              <a:rect l="l" t="t" r="r" b="b"/>
              <a:pathLst>
                <a:path w="3631565" h="43815">
                  <a:moveTo>
                    <a:pt x="3631120" y="0"/>
                  </a:moveTo>
                  <a:lnTo>
                    <a:pt x="0" y="0"/>
                  </a:lnTo>
                  <a:lnTo>
                    <a:pt x="0" y="21666"/>
                  </a:lnTo>
                  <a:lnTo>
                    <a:pt x="0" y="43332"/>
                  </a:lnTo>
                  <a:lnTo>
                    <a:pt x="3631120" y="43332"/>
                  </a:lnTo>
                  <a:lnTo>
                    <a:pt x="3631120" y="21666"/>
                  </a:lnTo>
                  <a:lnTo>
                    <a:pt x="3631120" y="0"/>
                  </a:lnTo>
                  <a:close/>
                </a:path>
              </a:pathLst>
            </a:custGeom>
            <a:solidFill>
              <a:srgbClr val="FFFFFF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842895" y="663161"/>
              <a:ext cx="1408586" cy="110744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95629" y="696296"/>
              <a:ext cx="213995" cy="266700"/>
            </a:xfrm>
            <a:custGeom>
              <a:avLst/>
              <a:gdLst/>
              <a:ahLst/>
              <a:cxnLst/>
              <a:rect l="l" t="t" r="r" b="b"/>
              <a:pathLst>
                <a:path w="213994" h="266700">
                  <a:moveTo>
                    <a:pt x="213931" y="0"/>
                  </a:moveTo>
                  <a:lnTo>
                    <a:pt x="158203" y="0"/>
                  </a:lnTo>
                  <a:lnTo>
                    <a:pt x="158203" y="100330"/>
                  </a:lnTo>
                  <a:lnTo>
                    <a:pt x="55219" y="100330"/>
                  </a:lnTo>
                  <a:lnTo>
                    <a:pt x="55219" y="0"/>
                  </a:lnTo>
                  <a:lnTo>
                    <a:pt x="0" y="0"/>
                  </a:lnTo>
                  <a:lnTo>
                    <a:pt x="0" y="100330"/>
                  </a:lnTo>
                  <a:lnTo>
                    <a:pt x="0" y="147320"/>
                  </a:lnTo>
                  <a:lnTo>
                    <a:pt x="0" y="266700"/>
                  </a:lnTo>
                  <a:lnTo>
                    <a:pt x="55219" y="266700"/>
                  </a:lnTo>
                  <a:lnTo>
                    <a:pt x="55219" y="147320"/>
                  </a:lnTo>
                  <a:lnTo>
                    <a:pt x="158203" y="147320"/>
                  </a:lnTo>
                  <a:lnTo>
                    <a:pt x="158203" y="266700"/>
                  </a:lnTo>
                  <a:lnTo>
                    <a:pt x="213931" y="266700"/>
                  </a:lnTo>
                  <a:lnTo>
                    <a:pt x="213931" y="147320"/>
                  </a:lnTo>
                  <a:lnTo>
                    <a:pt x="213931" y="100330"/>
                  </a:lnTo>
                  <a:lnTo>
                    <a:pt x="2139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6392" y="760079"/>
              <a:ext cx="175722" cy="20787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41171" y="687952"/>
              <a:ext cx="951230" cy="368935"/>
            </a:xfrm>
            <a:custGeom>
              <a:avLst/>
              <a:gdLst/>
              <a:ahLst/>
              <a:cxnLst/>
              <a:rect l="l" t="t" r="r" b="b"/>
              <a:pathLst>
                <a:path w="951230" h="368934">
                  <a:moveTo>
                    <a:pt x="179959" y="178130"/>
                  </a:moveTo>
                  <a:lnTo>
                    <a:pt x="174510" y="133489"/>
                  </a:lnTo>
                  <a:lnTo>
                    <a:pt x="165658" y="114668"/>
                  </a:lnTo>
                  <a:lnTo>
                    <a:pt x="159448" y="101460"/>
                  </a:lnTo>
                  <a:lnTo>
                    <a:pt x="158851" y="100177"/>
                  </a:lnTo>
                  <a:lnTo>
                    <a:pt x="133934" y="79336"/>
                  </a:lnTo>
                  <a:lnTo>
                    <a:pt x="127444" y="77939"/>
                  </a:lnTo>
                  <a:lnTo>
                    <a:pt x="127444" y="174523"/>
                  </a:lnTo>
                  <a:lnTo>
                    <a:pt x="125603" y="201142"/>
                  </a:lnTo>
                  <a:lnTo>
                    <a:pt x="119265" y="220230"/>
                  </a:lnTo>
                  <a:lnTo>
                    <a:pt x="107302" y="231736"/>
                  </a:lnTo>
                  <a:lnTo>
                    <a:pt x="88531" y="235585"/>
                  </a:lnTo>
                  <a:lnTo>
                    <a:pt x="70485" y="231584"/>
                  </a:lnTo>
                  <a:lnTo>
                    <a:pt x="58813" y="219570"/>
                  </a:lnTo>
                  <a:lnTo>
                    <a:pt x="52514" y="199478"/>
                  </a:lnTo>
                  <a:lnTo>
                    <a:pt x="50634" y="171272"/>
                  </a:lnTo>
                  <a:lnTo>
                    <a:pt x="53136" y="148386"/>
                  </a:lnTo>
                  <a:lnTo>
                    <a:pt x="60515" y="130492"/>
                  </a:lnTo>
                  <a:lnTo>
                    <a:pt x="72504" y="118833"/>
                  </a:lnTo>
                  <a:lnTo>
                    <a:pt x="88874" y="114668"/>
                  </a:lnTo>
                  <a:lnTo>
                    <a:pt x="105803" y="119049"/>
                  </a:lnTo>
                  <a:lnTo>
                    <a:pt x="117843" y="131343"/>
                  </a:lnTo>
                  <a:lnTo>
                    <a:pt x="125056" y="150266"/>
                  </a:lnTo>
                  <a:lnTo>
                    <a:pt x="127444" y="174523"/>
                  </a:lnTo>
                  <a:lnTo>
                    <a:pt x="127444" y="77939"/>
                  </a:lnTo>
                  <a:lnTo>
                    <a:pt x="100774" y="72136"/>
                  </a:lnTo>
                  <a:lnTo>
                    <a:pt x="84531" y="73888"/>
                  </a:lnTo>
                  <a:lnTo>
                    <a:pt x="71094" y="79273"/>
                  </a:lnTo>
                  <a:lnTo>
                    <a:pt x="59778" y="88417"/>
                  </a:lnTo>
                  <a:lnTo>
                    <a:pt x="49949" y="101460"/>
                  </a:lnTo>
                  <a:lnTo>
                    <a:pt x="49618" y="77457"/>
                  </a:lnTo>
                  <a:lnTo>
                    <a:pt x="0" y="77457"/>
                  </a:lnTo>
                  <a:lnTo>
                    <a:pt x="0" y="368338"/>
                  </a:lnTo>
                  <a:lnTo>
                    <a:pt x="50812" y="368338"/>
                  </a:lnTo>
                  <a:lnTo>
                    <a:pt x="50812" y="249135"/>
                  </a:lnTo>
                  <a:lnTo>
                    <a:pt x="62052" y="262788"/>
                  </a:lnTo>
                  <a:lnTo>
                    <a:pt x="74358" y="272427"/>
                  </a:lnTo>
                  <a:lnTo>
                    <a:pt x="88493" y="278130"/>
                  </a:lnTo>
                  <a:lnTo>
                    <a:pt x="105181" y="280009"/>
                  </a:lnTo>
                  <a:lnTo>
                    <a:pt x="138163" y="272491"/>
                  </a:lnTo>
                  <a:lnTo>
                    <a:pt x="161493" y="251447"/>
                  </a:lnTo>
                  <a:lnTo>
                    <a:pt x="162496" y="249135"/>
                  </a:lnTo>
                  <a:lnTo>
                    <a:pt x="168325" y="235585"/>
                  </a:lnTo>
                  <a:lnTo>
                    <a:pt x="175374" y="219227"/>
                  </a:lnTo>
                  <a:lnTo>
                    <a:pt x="179959" y="178130"/>
                  </a:lnTo>
                  <a:close/>
                </a:path>
                <a:path w="951230" h="368934">
                  <a:moveTo>
                    <a:pt x="378891" y="178117"/>
                  </a:moveTo>
                  <a:lnTo>
                    <a:pt x="373443" y="133515"/>
                  </a:lnTo>
                  <a:lnTo>
                    <a:pt x="332867" y="79489"/>
                  </a:lnTo>
                  <a:lnTo>
                    <a:pt x="326377" y="78092"/>
                  </a:lnTo>
                  <a:lnTo>
                    <a:pt x="326377" y="174536"/>
                  </a:lnTo>
                  <a:lnTo>
                    <a:pt x="324523" y="201142"/>
                  </a:lnTo>
                  <a:lnTo>
                    <a:pt x="318173" y="220243"/>
                  </a:lnTo>
                  <a:lnTo>
                    <a:pt x="306158" y="231736"/>
                  </a:lnTo>
                  <a:lnTo>
                    <a:pt x="287286" y="235585"/>
                  </a:lnTo>
                  <a:lnTo>
                    <a:pt x="269354" y="231597"/>
                  </a:lnTo>
                  <a:lnTo>
                    <a:pt x="257721" y="219570"/>
                  </a:lnTo>
                  <a:lnTo>
                    <a:pt x="251447" y="199478"/>
                  </a:lnTo>
                  <a:lnTo>
                    <a:pt x="249567" y="171272"/>
                  </a:lnTo>
                  <a:lnTo>
                    <a:pt x="252069" y="148386"/>
                  </a:lnTo>
                  <a:lnTo>
                    <a:pt x="259435" y="130492"/>
                  </a:lnTo>
                  <a:lnTo>
                    <a:pt x="271437" y="118833"/>
                  </a:lnTo>
                  <a:lnTo>
                    <a:pt x="287807" y="114668"/>
                  </a:lnTo>
                  <a:lnTo>
                    <a:pt x="304723" y="119049"/>
                  </a:lnTo>
                  <a:lnTo>
                    <a:pt x="316776" y="131356"/>
                  </a:lnTo>
                  <a:lnTo>
                    <a:pt x="323989" y="150266"/>
                  </a:lnTo>
                  <a:lnTo>
                    <a:pt x="326377" y="174536"/>
                  </a:lnTo>
                  <a:lnTo>
                    <a:pt x="326377" y="78092"/>
                  </a:lnTo>
                  <a:lnTo>
                    <a:pt x="299694" y="72301"/>
                  </a:lnTo>
                  <a:lnTo>
                    <a:pt x="283464" y="74041"/>
                  </a:lnTo>
                  <a:lnTo>
                    <a:pt x="270027" y="79362"/>
                  </a:lnTo>
                  <a:lnTo>
                    <a:pt x="258711" y="88442"/>
                  </a:lnTo>
                  <a:lnTo>
                    <a:pt x="248881" y="101460"/>
                  </a:lnTo>
                  <a:lnTo>
                    <a:pt x="248551" y="77431"/>
                  </a:lnTo>
                  <a:lnTo>
                    <a:pt x="198755" y="77431"/>
                  </a:lnTo>
                  <a:lnTo>
                    <a:pt x="198755" y="368325"/>
                  </a:lnTo>
                  <a:lnTo>
                    <a:pt x="249732" y="368325"/>
                  </a:lnTo>
                  <a:lnTo>
                    <a:pt x="249732" y="249135"/>
                  </a:lnTo>
                  <a:lnTo>
                    <a:pt x="260985" y="262788"/>
                  </a:lnTo>
                  <a:lnTo>
                    <a:pt x="273291" y="272415"/>
                  </a:lnTo>
                  <a:lnTo>
                    <a:pt x="287426" y="278130"/>
                  </a:lnTo>
                  <a:lnTo>
                    <a:pt x="304114" y="280009"/>
                  </a:lnTo>
                  <a:lnTo>
                    <a:pt x="337096" y="272503"/>
                  </a:lnTo>
                  <a:lnTo>
                    <a:pt x="360426" y="251510"/>
                  </a:lnTo>
                  <a:lnTo>
                    <a:pt x="361454" y="249135"/>
                  </a:lnTo>
                  <a:lnTo>
                    <a:pt x="367284" y="235585"/>
                  </a:lnTo>
                  <a:lnTo>
                    <a:pt x="374307" y="219290"/>
                  </a:lnTo>
                  <a:lnTo>
                    <a:pt x="378891" y="178117"/>
                  </a:lnTo>
                  <a:close/>
                </a:path>
                <a:path w="951230" h="368934">
                  <a:moveTo>
                    <a:pt x="575335" y="77457"/>
                  </a:moveTo>
                  <a:lnTo>
                    <a:pt x="523671" y="77457"/>
                  </a:lnTo>
                  <a:lnTo>
                    <a:pt x="523671" y="197853"/>
                  </a:lnTo>
                  <a:lnTo>
                    <a:pt x="520750" y="212521"/>
                  </a:lnTo>
                  <a:lnTo>
                    <a:pt x="512584" y="224205"/>
                  </a:lnTo>
                  <a:lnTo>
                    <a:pt x="500011" y="231927"/>
                  </a:lnTo>
                  <a:lnTo>
                    <a:pt x="483908" y="234721"/>
                  </a:lnTo>
                  <a:lnTo>
                    <a:pt x="469506" y="232384"/>
                  </a:lnTo>
                  <a:lnTo>
                    <a:pt x="459193" y="225425"/>
                  </a:lnTo>
                  <a:lnTo>
                    <a:pt x="452996" y="213893"/>
                  </a:lnTo>
                  <a:lnTo>
                    <a:pt x="450926" y="197853"/>
                  </a:lnTo>
                  <a:lnTo>
                    <a:pt x="450926" y="77457"/>
                  </a:lnTo>
                  <a:lnTo>
                    <a:pt x="399275" y="77457"/>
                  </a:lnTo>
                  <a:lnTo>
                    <a:pt x="399275" y="205409"/>
                  </a:lnTo>
                  <a:lnTo>
                    <a:pt x="404698" y="234861"/>
                  </a:lnTo>
                  <a:lnTo>
                    <a:pt x="419684" y="257352"/>
                  </a:lnTo>
                  <a:lnTo>
                    <a:pt x="442366" y="271703"/>
                  </a:lnTo>
                  <a:lnTo>
                    <a:pt x="470814" y="276758"/>
                  </a:lnTo>
                  <a:lnTo>
                    <a:pt x="488251" y="274840"/>
                  </a:lnTo>
                  <a:lnTo>
                    <a:pt x="503618" y="269341"/>
                  </a:lnTo>
                  <a:lnTo>
                    <a:pt x="515797" y="260540"/>
                  </a:lnTo>
                  <a:lnTo>
                    <a:pt x="523671" y="248793"/>
                  </a:lnTo>
                  <a:lnTo>
                    <a:pt x="523671" y="280873"/>
                  </a:lnTo>
                  <a:lnTo>
                    <a:pt x="520700" y="298513"/>
                  </a:lnTo>
                  <a:lnTo>
                    <a:pt x="512749" y="311912"/>
                  </a:lnTo>
                  <a:lnTo>
                    <a:pt x="501307" y="320421"/>
                  </a:lnTo>
                  <a:lnTo>
                    <a:pt x="487819" y="323405"/>
                  </a:lnTo>
                  <a:lnTo>
                    <a:pt x="470103" y="320789"/>
                  </a:lnTo>
                  <a:lnTo>
                    <a:pt x="457466" y="313283"/>
                  </a:lnTo>
                  <a:lnTo>
                    <a:pt x="449884" y="301396"/>
                  </a:lnTo>
                  <a:lnTo>
                    <a:pt x="447370" y="285661"/>
                  </a:lnTo>
                  <a:lnTo>
                    <a:pt x="399275" y="285661"/>
                  </a:lnTo>
                  <a:lnTo>
                    <a:pt x="404685" y="320078"/>
                  </a:lnTo>
                  <a:lnTo>
                    <a:pt x="420878" y="346113"/>
                  </a:lnTo>
                  <a:lnTo>
                    <a:pt x="447814" y="362585"/>
                  </a:lnTo>
                  <a:lnTo>
                    <a:pt x="485432" y="368338"/>
                  </a:lnTo>
                  <a:lnTo>
                    <a:pt x="520636" y="362381"/>
                  </a:lnTo>
                  <a:lnTo>
                    <a:pt x="549186" y="345084"/>
                  </a:lnTo>
                  <a:lnTo>
                    <a:pt x="568337" y="317334"/>
                  </a:lnTo>
                  <a:lnTo>
                    <a:pt x="575335" y="280009"/>
                  </a:lnTo>
                  <a:lnTo>
                    <a:pt x="575335" y="77457"/>
                  </a:lnTo>
                  <a:close/>
                </a:path>
                <a:path w="951230" h="368934">
                  <a:moveTo>
                    <a:pt x="868019" y="132054"/>
                  </a:moveTo>
                  <a:lnTo>
                    <a:pt x="757897" y="132054"/>
                  </a:lnTo>
                  <a:lnTo>
                    <a:pt x="757897" y="176479"/>
                  </a:lnTo>
                  <a:lnTo>
                    <a:pt x="816356" y="176479"/>
                  </a:lnTo>
                  <a:lnTo>
                    <a:pt x="811377" y="200139"/>
                  </a:lnTo>
                  <a:lnTo>
                    <a:pt x="797725" y="219557"/>
                  </a:lnTo>
                  <a:lnTo>
                    <a:pt x="777278" y="232702"/>
                  </a:lnTo>
                  <a:lnTo>
                    <a:pt x="751941" y="237540"/>
                  </a:lnTo>
                  <a:lnTo>
                    <a:pt x="718845" y="229082"/>
                  </a:lnTo>
                  <a:lnTo>
                    <a:pt x="696074" y="207200"/>
                  </a:lnTo>
                  <a:lnTo>
                    <a:pt x="682929" y="177126"/>
                  </a:lnTo>
                  <a:lnTo>
                    <a:pt x="678700" y="144068"/>
                  </a:lnTo>
                  <a:lnTo>
                    <a:pt x="683983" y="101993"/>
                  </a:lnTo>
                  <a:lnTo>
                    <a:pt x="698919" y="71297"/>
                  </a:lnTo>
                  <a:lnTo>
                    <a:pt x="722147" y="52514"/>
                  </a:lnTo>
                  <a:lnTo>
                    <a:pt x="752284" y="46139"/>
                  </a:lnTo>
                  <a:lnTo>
                    <a:pt x="773976" y="49657"/>
                  </a:lnTo>
                  <a:lnTo>
                    <a:pt x="792429" y="59283"/>
                  </a:lnTo>
                  <a:lnTo>
                    <a:pt x="805713" y="73558"/>
                  </a:lnTo>
                  <a:lnTo>
                    <a:pt x="811936" y="91071"/>
                  </a:lnTo>
                  <a:lnTo>
                    <a:pt x="867498" y="91071"/>
                  </a:lnTo>
                  <a:lnTo>
                    <a:pt x="856691" y="54343"/>
                  </a:lnTo>
                  <a:lnTo>
                    <a:pt x="832002" y="25539"/>
                  </a:lnTo>
                  <a:lnTo>
                    <a:pt x="796264" y="6731"/>
                  </a:lnTo>
                  <a:lnTo>
                    <a:pt x="752284" y="0"/>
                  </a:lnTo>
                  <a:lnTo>
                    <a:pt x="705942" y="7175"/>
                  </a:lnTo>
                  <a:lnTo>
                    <a:pt x="669594" y="27190"/>
                  </a:lnTo>
                  <a:lnTo>
                    <a:pt x="643420" y="57785"/>
                  </a:lnTo>
                  <a:lnTo>
                    <a:pt x="627595" y="96697"/>
                  </a:lnTo>
                  <a:lnTo>
                    <a:pt x="622287" y="141668"/>
                  </a:lnTo>
                  <a:lnTo>
                    <a:pt x="627710" y="185039"/>
                  </a:lnTo>
                  <a:lnTo>
                    <a:pt x="643356" y="224040"/>
                  </a:lnTo>
                  <a:lnTo>
                    <a:pt x="668235" y="255638"/>
                  </a:lnTo>
                  <a:lnTo>
                    <a:pt x="701421" y="276809"/>
                  </a:lnTo>
                  <a:lnTo>
                    <a:pt x="741908" y="284530"/>
                  </a:lnTo>
                  <a:lnTo>
                    <a:pt x="767765" y="282117"/>
                  </a:lnTo>
                  <a:lnTo>
                    <a:pt x="790308" y="275120"/>
                  </a:lnTo>
                  <a:lnTo>
                    <a:pt x="808443" y="263918"/>
                  </a:lnTo>
                  <a:lnTo>
                    <a:pt x="821105" y="248856"/>
                  </a:lnTo>
                  <a:lnTo>
                    <a:pt x="822299" y="275272"/>
                  </a:lnTo>
                  <a:lnTo>
                    <a:pt x="868019" y="275272"/>
                  </a:lnTo>
                  <a:lnTo>
                    <a:pt x="868019" y="132054"/>
                  </a:lnTo>
                  <a:close/>
                </a:path>
                <a:path w="951230" h="368934">
                  <a:moveTo>
                    <a:pt x="950823" y="77863"/>
                  </a:moveTo>
                  <a:lnTo>
                    <a:pt x="899160" y="77863"/>
                  </a:lnTo>
                  <a:lnTo>
                    <a:pt x="899160" y="275272"/>
                  </a:lnTo>
                  <a:lnTo>
                    <a:pt x="950823" y="275272"/>
                  </a:lnTo>
                  <a:lnTo>
                    <a:pt x="950823" y="778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09161" y="760483"/>
              <a:ext cx="179795" cy="20787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140331" y="693603"/>
              <a:ext cx="357505" cy="274955"/>
            </a:xfrm>
            <a:custGeom>
              <a:avLst/>
              <a:gdLst/>
              <a:ahLst/>
              <a:cxnLst/>
              <a:rect l="l" t="t" r="r" b="b"/>
              <a:pathLst>
                <a:path w="357505" h="274955">
                  <a:moveTo>
                    <a:pt x="51562" y="0"/>
                  </a:moveTo>
                  <a:lnTo>
                    <a:pt x="0" y="0"/>
                  </a:lnTo>
                  <a:lnTo>
                    <a:pt x="0" y="48971"/>
                  </a:lnTo>
                  <a:lnTo>
                    <a:pt x="51562" y="48971"/>
                  </a:lnTo>
                  <a:lnTo>
                    <a:pt x="51562" y="0"/>
                  </a:lnTo>
                  <a:close/>
                </a:path>
                <a:path w="357505" h="274955">
                  <a:moveTo>
                    <a:pt x="356933" y="72212"/>
                  </a:moveTo>
                  <a:lnTo>
                    <a:pt x="248843" y="72212"/>
                  </a:lnTo>
                  <a:lnTo>
                    <a:pt x="248843" y="12"/>
                  </a:lnTo>
                  <a:lnTo>
                    <a:pt x="197866" y="12"/>
                  </a:lnTo>
                  <a:lnTo>
                    <a:pt x="197866" y="72212"/>
                  </a:lnTo>
                  <a:lnTo>
                    <a:pt x="144792" y="72212"/>
                  </a:lnTo>
                  <a:lnTo>
                    <a:pt x="146126" y="57899"/>
                  </a:lnTo>
                  <a:lnTo>
                    <a:pt x="151028" y="48653"/>
                  </a:lnTo>
                  <a:lnTo>
                    <a:pt x="160845" y="43675"/>
                  </a:lnTo>
                  <a:lnTo>
                    <a:pt x="176898" y="42202"/>
                  </a:lnTo>
                  <a:lnTo>
                    <a:pt x="176898" y="12"/>
                  </a:lnTo>
                  <a:lnTo>
                    <a:pt x="140512" y="4508"/>
                  </a:lnTo>
                  <a:lnTo>
                    <a:pt x="114604" y="18034"/>
                  </a:lnTo>
                  <a:lnTo>
                    <a:pt x="99123" y="40589"/>
                  </a:lnTo>
                  <a:lnTo>
                    <a:pt x="93980" y="72212"/>
                  </a:lnTo>
                  <a:lnTo>
                    <a:pt x="64922" y="72212"/>
                  </a:lnTo>
                  <a:lnTo>
                    <a:pt x="64922" y="109093"/>
                  </a:lnTo>
                  <a:lnTo>
                    <a:pt x="93980" y="109093"/>
                  </a:lnTo>
                  <a:lnTo>
                    <a:pt x="93980" y="269621"/>
                  </a:lnTo>
                  <a:lnTo>
                    <a:pt x="144792" y="269621"/>
                  </a:lnTo>
                  <a:lnTo>
                    <a:pt x="144792" y="109093"/>
                  </a:lnTo>
                  <a:lnTo>
                    <a:pt x="197866" y="109093"/>
                  </a:lnTo>
                  <a:lnTo>
                    <a:pt x="197866" y="195351"/>
                  </a:lnTo>
                  <a:lnTo>
                    <a:pt x="202323" y="225704"/>
                  </a:lnTo>
                  <a:lnTo>
                    <a:pt x="216395" y="251015"/>
                  </a:lnTo>
                  <a:lnTo>
                    <a:pt x="241173" y="268338"/>
                  </a:lnTo>
                  <a:lnTo>
                    <a:pt x="277736" y="274764"/>
                  </a:lnTo>
                  <a:lnTo>
                    <a:pt x="313486" y="268300"/>
                  </a:lnTo>
                  <a:lnTo>
                    <a:pt x="338112" y="250926"/>
                  </a:lnTo>
                  <a:lnTo>
                    <a:pt x="352348" y="225704"/>
                  </a:lnTo>
                  <a:lnTo>
                    <a:pt x="356933" y="195707"/>
                  </a:lnTo>
                  <a:lnTo>
                    <a:pt x="356933" y="177507"/>
                  </a:lnTo>
                  <a:lnTo>
                    <a:pt x="308838" y="177507"/>
                  </a:lnTo>
                  <a:lnTo>
                    <a:pt x="308838" y="190893"/>
                  </a:lnTo>
                  <a:lnTo>
                    <a:pt x="307022" y="207276"/>
                  </a:lnTo>
                  <a:lnTo>
                    <a:pt x="301485" y="219392"/>
                  </a:lnTo>
                  <a:lnTo>
                    <a:pt x="292061" y="226923"/>
                  </a:lnTo>
                  <a:lnTo>
                    <a:pt x="278587" y="229501"/>
                  </a:lnTo>
                  <a:lnTo>
                    <a:pt x="265049" y="226860"/>
                  </a:lnTo>
                  <a:lnTo>
                    <a:pt x="255816" y="219189"/>
                  </a:lnTo>
                  <a:lnTo>
                    <a:pt x="250532" y="206857"/>
                  </a:lnTo>
                  <a:lnTo>
                    <a:pt x="248843" y="190220"/>
                  </a:lnTo>
                  <a:lnTo>
                    <a:pt x="248843" y="109093"/>
                  </a:lnTo>
                  <a:lnTo>
                    <a:pt x="356933" y="109093"/>
                  </a:lnTo>
                  <a:lnTo>
                    <a:pt x="356933" y="722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84987" y="690337"/>
              <a:ext cx="96625" cy="9662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39152" y="1450993"/>
              <a:ext cx="7649209" cy="4566920"/>
            </a:xfrm>
            <a:custGeom>
              <a:avLst/>
              <a:gdLst/>
              <a:ahLst/>
              <a:cxnLst/>
              <a:rect l="l" t="t" r="r" b="b"/>
              <a:pathLst>
                <a:path w="7649209" h="4566920">
                  <a:moveTo>
                    <a:pt x="815454" y="1795665"/>
                  </a:moveTo>
                  <a:lnTo>
                    <a:pt x="81686" y="1795665"/>
                  </a:lnTo>
                  <a:lnTo>
                    <a:pt x="81686" y="1951875"/>
                  </a:lnTo>
                  <a:lnTo>
                    <a:pt x="81686" y="2848495"/>
                  </a:lnTo>
                  <a:lnTo>
                    <a:pt x="245059" y="2848495"/>
                  </a:lnTo>
                  <a:lnTo>
                    <a:pt x="245059" y="1951875"/>
                  </a:lnTo>
                  <a:lnTo>
                    <a:pt x="652081" y="1951875"/>
                  </a:lnTo>
                  <a:lnTo>
                    <a:pt x="652081" y="2848495"/>
                  </a:lnTo>
                  <a:lnTo>
                    <a:pt x="815454" y="2848495"/>
                  </a:lnTo>
                  <a:lnTo>
                    <a:pt x="815454" y="1951875"/>
                  </a:lnTo>
                  <a:lnTo>
                    <a:pt x="815454" y="1795665"/>
                  </a:lnTo>
                  <a:close/>
                </a:path>
                <a:path w="7649209" h="4566920">
                  <a:moveTo>
                    <a:pt x="1143596" y="4207967"/>
                  </a:moveTo>
                  <a:lnTo>
                    <a:pt x="1016838" y="4207967"/>
                  </a:lnTo>
                  <a:lnTo>
                    <a:pt x="846429" y="3798951"/>
                  </a:lnTo>
                  <a:lnTo>
                    <a:pt x="846429" y="4207967"/>
                  </a:lnTo>
                  <a:lnTo>
                    <a:pt x="298577" y="4207967"/>
                  </a:lnTo>
                  <a:lnTo>
                    <a:pt x="571792" y="3544328"/>
                  </a:lnTo>
                  <a:lnTo>
                    <a:pt x="846429" y="4207967"/>
                  </a:lnTo>
                  <a:lnTo>
                    <a:pt x="846429" y="3798951"/>
                  </a:lnTo>
                  <a:lnTo>
                    <a:pt x="740346" y="3544328"/>
                  </a:lnTo>
                  <a:lnTo>
                    <a:pt x="643623" y="3312198"/>
                  </a:lnTo>
                  <a:lnTo>
                    <a:pt x="501383" y="3312198"/>
                  </a:lnTo>
                  <a:lnTo>
                    <a:pt x="128168" y="4207967"/>
                  </a:lnTo>
                  <a:lnTo>
                    <a:pt x="0" y="4207967"/>
                  </a:lnTo>
                  <a:lnTo>
                    <a:pt x="0" y="4566844"/>
                  </a:lnTo>
                  <a:lnTo>
                    <a:pt x="115481" y="4566844"/>
                  </a:lnTo>
                  <a:lnTo>
                    <a:pt x="154914" y="4364621"/>
                  </a:lnTo>
                  <a:lnTo>
                    <a:pt x="990092" y="4364621"/>
                  </a:lnTo>
                  <a:lnTo>
                    <a:pt x="1029512" y="4566844"/>
                  </a:lnTo>
                  <a:lnTo>
                    <a:pt x="1143596" y="4566844"/>
                  </a:lnTo>
                  <a:lnTo>
                    <a:pt x="1143596" y="4364621"/>
                  </a:lnTo>
                  <a:lnTo>
                    <a:pt x="1143596" y="4207967"/>
                  </a:lnTo>
                  <a:close/>
                </a:path>
                <a:path w="7649209" h="4566920">
                  <a:moveTo>
                    <a:pt x="1166126" y="279133"/>
                  </a:moveTo>
                  <a:lnTo>
                    <a:pt x="935151" y="279133"/>
                  </a:lnTo>
                  <a:lnTo>
                    <a:pt x="625322" y="1109383"/>
                  </a:lnTo>
                  <a:lnTo>
                    <a:pt x="311251" y="279133"/>
                  </a:lnTo>
                  <a:lnTo>
                    <a:pt x="81686" y="279133"/>
                  </a:lnTo>
                  <a:lnTo>
                    <a:pt x="81686" y="1331544"/>
                  </a:lnTo>
                  <a:lnTo>
                    <a:pt x="245059" y="1331544"/>
                  </a:lnTo>
                  <a:lnTo>
                    <a:pt x="245059" y="492734"/>
                  </a:lnTo>
                  <a:lnTo>
                    <a:pt x="556310" y="1331544"/>
                  </a:lnTo>
                  <a:lnTo>
                    <a:pt x="691515" y="1331544"/>
                  </a:lnTo>
                  <a:lnTo>
                    <a:pt x="1002766" y="492734"/>
                  </a:lnTo>
                  <a:lnTo>
                    <a:pt x="1002766" y="1331544"/>
                  </a:lnTo>
                  <a:lnTo>
                    <a:pt x="1166126" y="1331544"/>
                  </a:lnTo>
                  <a:lnTo>
                    <a:pt x="1166126" y="279133"/>
                  </a:lnTo>
                  <a:close/>
                </a:path>
                <a:path w="7649209" h="4566920">
                  <a:moveTo>
                    <a:pt x="1830870" y="3312198"/>
                  </a:moveTo>
                  <a:lnTo>
                    <a:pt x="1268920" y="3312198"/>
                  </a:lnTo>
                  <a:lnTo>
                    <a:pt x="1268920" y="3468408"/>
                  </a:lnTo>
                  <a:lnTo>
                    <a:pt x="1268920" y="3759238"/>
                  </a:lnTo>
                  <a:lnTo>
                    <a:pt x="1268920" y="3915448"/>
                  </a:lnTo>
                  <a:lnTo>
                    <a:pt x="1268920" y="4207548"/>
                  </a:lnTo>
                  <a:lnTo>
                    <a:pt x="1268920" y="4365028"/>
                  </a:lnTo>
                  <a:lnTo>
                    <a:pt x="1830870" y="4365028"/>
                  </a:lnTo>
                  <a:lnTo>
                    <a:pt x="1830870" y="4207548"/>
                  </a:lnTo>
                  <a:lnTo>
                    <a:pt x="1432293" y="4207548"/>
                  </a:lnTo>
                  <a:lnTo>
                    <a:pt x="1432293" y="3915448"/>
                  </a:lnTo>
                  <a:lnTo>
                    <a:pt x="1815363" y="3915448"/>
                  </a:lnTo>
                  <a:lnTo>
                    <a:pt x="1815363" y="3759238"/>
                  </a:lnTo>
                  <a:lnTo>
                    <a:pt x="1432293" y="3759238"/>
                  </a:lnTo>
                  <a:lnTo>
                    <a:pt x="1432293" y="3468408"/>
                  </a:lnTo>
                  <a:lnTo>
                    <a:pt x="1830870" y="3468408"/>
                  </a:lnTo>
                  <a:lnTo>
                    <a:pt x="1830870" y="3312198"/>
                  </a:lnTo>
                  <a:close/>
                </a:path>
                <a:path w="7649209" h="4566920">
                  <a:moveTo>
                    <a:pt x="1856219" y="1795665"/>
                  </a:moveTo>
                  <a:lnTo>
                    <a:pt x="1691436" y="1795665"/>
                  </a:lnTo>
                  <a:lnTo>
                    <a:pt x="1183017" y="2580335"/>
                  </a:lnTo>
                  <a:lnTo>
                    <a:pt x="1183017" y="1795665"/>
                  </a:lnTo>
                  <a:lnTo>
                    <a:pt x="1021054" y="1795665"/>
                  </a:lnTo>
                  <a:lnTo>
                    <a:pt x="1021054" y="2848076"/>
                  </a:lnTo>
                  <a:lnTo>
                    <a:pt x="1185837" y="2848076"/>
                  </a:lnTo>
                  <a:lnTo>
                    <a:pt x="1694256" y="2063394"/>
                  </a:lnTo>
                  <a:lnTo>
                    <a:pt x="1694256" y="2848076"/>
                  </a:lnTo>
                  <a:lnTo>
                    <a:pt x="1856219" y="2848076"/>
                  </a:lnTo>
                  <a:lnTo>
                    <a:pt x="1856219" y="1795665"/>
                  </a:lnTo>
                  <a:close/>
                </a:path>
                <a:path w="7649209" h="4566920">
                  <a:moveTo>
                    <a:pt x="1933676" y="279133"/>
                  </a:moveTo>
                  <a:lnTo>
                    <a:pt x="1371727" y="279133"/>
                  </a:lnTo>
                  <a:lnTo>
                    <a:pt x="1371727" y="435343"/>
                  </a:lnTo>
                  <a:lnTo>
                    <a:pt x="1371727" y="726173"/>
                  </a:lnTo>
                  <a:lnTo>
                    <a:pt x="1371727" y="882383"/>
                  </a:lnTo>
                  <a:lnTo>
                    <a:pt x="1371727" y="1174483"/>
                  </a:lnTo>
                  <a:lnTo>
                    <a:pt x="1371727" y="1331963"/>
                  </a:lnTo>
                  <a:lnTo>
                    <a:pt x="1933676" y="1331963"/>
                  </a:lnTo>
                  <a:lnTo>
                    <a:pt x="1933676" y="1174483"/>
                  </a:lnTo>
                  <a:lnTo>
                    <a:pt x="1535099" y="1174483"/>
                  </a:lnTo>
                  <a:lnTo>
                    <a:pt x="1535099" y="882383"/>
                  </a:lnTo>
                  <a:lnTo>
                    <a:pt x="1918169" y="882383"/>
                  </a:lnTo>
                  <a:lnTo>
                    <a:pt x="1918169" y="726173"/>
                  </a:lnTo>
                  <a:lnTo>
                    <a:pt x="1535099" y="726173"/>
                  </a:lnTo>
                  <a:lnTo>
                    <a:pt x="1535099" y="435343"/>
                  </a:lnTo>
                  <a:lnTo>
                    <a:pt x="1933676" y="435343"/>
                  </a:lnTo>
                  <a:lnTo>
                    <a:pt x="1933676" y="279133"/>
                  </a:lnTo>
                  <a:close/>
                </a:path>
                <a:path w="7649209" h="4566920">
                  <a:moveTo>
                    <a:pt x="2674467" y="3033064"/>
                  </a:moveTo>
                  <a:lnTo>
                    <a:pt x="2530818" y="3033064"/>
                  </a:lnTo>
                  <a:lnTo>
                    <a:pt x="2524480" y="3082925"/>
                  </a:lnTo>
                  <a:lnTo>
                    <a:pt x="2505468" y="3118523"/>
                  </a:lnTo>
                  <a:lnTo>
                    <a:pt x="2473782" y="3139884"/>
                  </a:lnTo>
                  <a:lnTo>
                    <a:pt x="2429408" y="3146996"/>
                  </a:lnTo>
                  <a:lnTo>
                    <a:pt x="2385047" y="3139884"/>
                  </a:lnTo>
                  <a:lnTo>
                    <a:pt x="2353360" y="3118523"/>
                  </a:lnTo>
                  <a:lnTo>
                    <a:pt x="2334349" y="3082925"/>
                  </a:lnTo>
                  <a:lnTo>
                    <a:pt x="2328011" y="3033064"/>
                  </a:lnTo>
                  <a:lnTo>
                    <a:pt x="2185759" y="3033064"/>
                  </a:lnTo>
                  <a:lnTo>
                    <a:pt x="2196503" y="3078022"/>
                  </a:lnTo>
                  <a:lnTo>
                    <a:pt x="2213216" y="3117456"/>
                  </a:lnTo>
                  <a:lnTo>
                    <a:pt x="2235936" y="3151365"/>
                  </a:lnTo>
                  <a:lnTo>
                    <a:pt x="2264626" y="3179749"/>
                  </a:lnTo>
                  <a:lnTo>
                    <a:pt x="2298687" y="3202178"/>
                  </a:lnTo>
                  <a:lnTo>
                    <a:pt x="2337511" y="3218205"/>
                  </a:lnTo>
                  <a:lnTo>
                    <a:pt x="2381085" y="3227819"/>
                  </a:lnTo>
                  <a:lnTo>
                    <a:pt x="2429408" y="3231019"/>
                  </a:lnTo>
                  <a:lnTo>
                    <a:pt x="2477782" y="3227819"/>
                  </a:lnTo>
                  <a:lnTo>
                    <a:pt x="2521483" y="3218205"/>
                  </a:lnTo>
                  <a:lnTo>
                    <a:pt x="2560510" y="3202178"/>
                  </a:lnTo>
                  <a:lnTo>
                    <a:pt x="2594889" y="3179749"/>
                  </a:lnTo>
                  <a:lnTo>
                    <a:pt x="2623883" y="3151365"/>
                  </a:lnTo>
                  <a:lnTo>
                    <a:pt x="2626830" y="3146996"/>
                  </a:lnTo>
                  <a:lnTo>
                    <a:pt x="2646819" y="3117456"/>
                  </a:lnTo>
                  <a:lnTo>
                    <a:pt x="2663672" y="3078022"/>
                  </a:lnTo>
                  <a:lnTo>
                    <a:pt x="2674467" y="3033064"/>
                  </a:lnTo>
                  <a:close/>
                </a:path>
                <a:path w="7649209" h="4566920">
                  <a:moveTo>
                    <a:pt x="2778683" y="279133"/>
                  </a:moveTo>
                  <a:lnTo>
                    <a:pt x="2615323" y="279133"/>
                  </a:lnTo>
                  <a:lnTo>
                    <a:pt x="2615323" y="769023"/>
                  </a:lnTo>
                  <a:lnTo>
                    <a:pt x="2591231" y="772985"/>
                  </a:lnTo>
                  <a:lnTo>
                    <a:pt x="2546527" y="779043"/>
                  </a:lnTo>
                  <a:lnTo>
                    <a:pt x="2505240" y="782688"/>
                  </a:lnTo>
                  <a:lnTo>
                    <a:pt x="2460523" y="784466"/>
                  </a:lnTo>
                  <a:lnTo>
                    <a:pt x="2436457" y="784694"/>
                  </a:lnTo>
                  <a:lnTo>
                    <a:pt x="2387511" y="781926"/>
                  </a:lnTo>
                  <a:lnTo>
                    <a:pt x="2346312" y="773658"/>
                  </a:lnTo>
                  <a:lnTo>
                    <a:pt x="2287168" y="740537"/>
                  </a:lnTo>
                  <a:lnTo>
                    <a:pt x="2254415" y="681101"/>
                  </a:lnTo>
                  <a:lnTo>
                    <a:pt x="2246236" y="639876"/>
                  </a:lnTo>
                  <a:lnTo>
                    <a:pt x="2243505" y="591007"/>
                  </a:lnTo>
                  <a:lnTo>
                    <a:pt x="2243505" y="279133"/>
                  </a:lnTo>
                  <a:lnTo>
                    <a:pt x="2080145" y="279133"/>
                  </a:lnTo>
                  <a:lnTo>
                    <a:pt x="2080145" y="623760"/>
                  </a:lnTo>
                  <a:lnTo>
                    <a:pt x="2083346" y="685279"/>
                  </a:lnTo>
                  <a:lnTo>
                    <a:pt x="2092985" y="739978"/>
                  </a:lnTo>
                  <a:lnTo>
                    <a:pt x="2109038" y="787819"/>
                  </a:lnTo>
                  <a:lnTo>
                    <a:pt x="2131517" y="828840"/>
                  </a:lnTo>
                  <a:lnTo>
                    <a:pt x="2160409" y="863015"/>
                  </a:lnTo>
                  <a:lnTo>
                    <a:pt x="2196134" y="890701"/>
                  </a:lnTo>
                  <a:lnTo>
                    <a:pt x="2239060" y="912228"/>
                  </a:lnTo>
                  <a:lnTo>
                    <a:pt x="2289187" y="927608"/>
                  </a:lnTo>
                  <a:lnTo>
                    <a:pt x="2346541" y="936828"/>
                  </a:lnTo>
                  <a:lnTo>
                    <a:pt x="2411107" y="939914"/>
                  </a:lnTo>
                  <a:lnTo>
                    <a:pt x="2432532" y="939647"/>
                  </a:lnTo>
                  <a:lnTo>
                    <a:pt x="2477249" y="937514"/>
                  </a:lnTo>
                  <a:lnTo>
                    <a:pt x="2525395" y="933069"/>
                  </a:lnTo>
                  <a:lnTo>
                    <a:pt x="2582786" y="925245"/>
                  </a:lnTo>
                  <a:lnTo>
                    <a:pt x="2615323" y="919988"/>
                  </a:lnTo>
                  <a:lnTo>
                    <a:pt x="2615323" y="1331556"/>
                  </a:lnTo>
                  <a:lnTo>
                    <a:pt x="2778683" y="1331556"/>
                  </a:lnTo>
                  <a:lnTo>
                    <a:pt x="2778683" y="279133"/>
                  </a:lnTo>
                  <a:close/>
                </a:path>
                <a:path w="7649209" h="4566920">
                  <a:moveTo>
                    <a:pt x="2847695" y="3312198"/>
                  </a:moveTo>
                  <a:lnTo>
                    <a:pt x="2682913" y="3312198"/>
                  </a:lnTo>
                  <a:lnTo>
                    <a:pt x="2174494" y="4096893"/>
                  </a:lnTo>
                  <a:lnTo>
                    <a:pt x="2174494" y="3312198"/>
                  </a:lnTo>
                  <a:lnTo>
                    <a:pt x="2012543" y="3312198"/>
                  </a:lnTo>
                  <a:lnTo>
                    <a:pt x="2012543" y="4364621"/>
                  </a:lnTo>
                  <a:lnTo>
                    <a:pt x="2177313" y="4364621"/>
                  </a:lnTo>
                  <a:lnTo>
                    <a:pt x="2350782" y="4096893"/>
                  </a:lnTo>
                  <a:lnTo>
                    <a:pt x="2685732" y="3579939"/>
                  </a:lnTo>
                  <a:lnTo>
                    <a:pt x="2685732" y="4364621"/>
                  </a:lnTo>
                  <a:lnTo>
                    <a:pt x="2847695" y="4364621"/>
                  </a:lnTo>
                  <a:lnTo>
                    <a:pt x="2847695" y="3579939"/>
                  </a:lnTo>
                  <a:lnTo>
                    <a:pt x="2847695" y="3312198"/>
                  </a:lnTo>
                  <a:close/>
                </a:path>
                <a:path w="7649209" h="4566920">
                  <a:moveTo>
                    <a:pt x="3118104" y="1795665"/>
                  </a:moveTo>
                  <a:lnTo>
                    <a:pt x="2954731" y="1795665"/>
                  </a:lnTo>
                  <a:lnTo>
                    <a:pt x="2954731" y="2691015"/>
                  </a:lnTo>
                  <a:lnTo>
                    <a:pt x="2671661" y="2691015"/>
                  </a:lnTo>
                  <a:lnTo>
                    <a:pt x="2671661" y="1795665"/>
                  </a:lnTo>
                  <a:lnTo>
                    <a:pt x="2508288" y="1795665"/>
                  </a:lnTo>
                  <a:lnTo>
                    <a:pt x="2508288" y="2691015"/>
                  </a:lnTo>
                  <a:lnTo>
                    <a:pt x="2225205" y="2691015"/>
                  </a:lnTo>
                  <a:lnTo>
                    <a:pt x="2225205" y="1795665"/>
                  </a:lnTo>
                  <a:lnTo>
                    <a:pt x="2061832" y="1795665"/>
                  </a:lnTo>
                  <a:lnTo>
                    <a:pt x="2061832" y="2691015"/>
                  </a:lnTo>
                  <a:lnTo>
                    <a:pt x="2061832" y="2848495"/>
                  </a:lnTo>
                  <a:lnTo>
                    <a:pt x="3118104" y="2848495"/>
                  </a:lnTo>
                  <a:lnTo>
                    <a:pt x="3118104" y="2691015"/>
                  </a:lnTo>
                  <a:lnTo>
                    <a:pt x="3118104" y="1795665"/>
                  </a:lnTo>
                  <a:close/>
                </a:path>
                <a:path w="7649209" h="4566920">
                  <a:moveTo>
                    <a:pt x="3468776" y="279565"/>
                  </a:moveTo>
                  <a:lnTo>
                    <a:pt x="2889935" y="279565"/>
                  </a:lnTo>
                  <a:lnTo>
                    <a:pt x="2889935" y="435775"/>
                  </a:lnTo>
                  <a:lnTo>
                    <a:pt x="3098381" y="435775"/>
                  </a:lnTo>
                  <a:lnTo>
                    <a:pt x="3098381" y="1331125"/>
                  </a:lnTo>
                  <a:lnTo>
                    <a:pt x="3261741" y="1331125"/>
                  </a:lnTo>
                  <a:lnTo>
                    <a:pt x="3261741" y="435775"/>
                  </a:lnTo>
                  <a:lnTo>
                    <a:pt x="3468776" y="435775"/>
                  </a:lnTo>
                  <a:lnTo>
                    <a:pt x="3468776" y="279565"/>
                  </a:lnTo>
                  <a:close/>
                </a:path>
                <a:path w="7649209" h="4566920">
                  <a:moveTo>
                    <a:pt x="4030713" y="4076941"/>
                  </a:moveTo>
                  <a:lnTo>
                    <a:pt x="3842004" y="4076941"/>
                  </a:lnTo>
                  <a:lnTo>
                    <a:pt x="3807536" y="4113974"/>
                  </a:lnTo>
                  <a:lnTo>
                    <a:pt x="3773157" y="4145305"/>
                  </a:lnTo>
                  <a:lnTo>
                    <a:pt x="3738880" y="4170946"/>
                  </a:lnTo>
                  <a:lnTo>
                    <a:pt x="3704691" y="4190873"/>
                  </a:lnTo>
                  <a:lnTo>
                    <a:pt x="3669334" y="4205833"/>
                  </a:lnTo>
                  <a:lnTo>
                    <a:pt x="3631615" y="4216514"/>
                  </a:lnTo>
                  <a:lnTo>
                    <a:pt x="3591522" y="4222915"/>
                  </a:lnTo>
                  <a:lnTo>
                    <a:pt x="3549053" y="4225061"/>
                  </a:lnTo>
                  <a:lnTo>
                    <a:pt x="3510851" y="4223143"/>
                  </a:lnTo>
                  <a:lnTo>
                    <a:pt x="3437610" y="4207840"/>
                  </a:lnTo>
                  <a:lnTo>
                    <a:pt x="3369132" y="4177754"/>
                  </a:lnTo>
                  <a:lnTo>
                    <a:pt x="3308578" y="4136098"/>
                  </a:lnTo>
                  <a:lnTo>
                    <a:pt x="3256826" y="4083672"/>
                  </a:lnTo>
                  <a:lnTo>
                    <a:pt x="3215983" y="4022077"/>
                  </a:lnTo>
                  <a:lnTo>
                    <a:pt x="3186849" y="3952024"/>
                  </a:lnTo>
                  <a:lnTo>
                    <a:pt x="3177603" y="3914775"/>
                  </a:lnTo>
                  <a:lnTo>
                    <a:pt x="3172053" y="3876192"/>
                  </a:lnTo>
                  <a:lnTo>
                    <a:pt x="3170212" y="3836276"/>
                  </a:lnTo>
                  <a:lnTo>
                    <a:pt x="3172015" y="3795738"/>
                  </a:lnTo>
                  <a:lnTo>
                    <a:pt x="3177425" y="3756710"/>
                  </a:lnTo>
                  <a:lnTo>
                    <a:pt x="3186442" y="3719195"/>
                  </a:lnTo>
                  <a:lnTo>
                    <a:pt x="3199079" y="3683190"/>
                  </a:lnTo>
                  <a:lnTo>
                    <a:pt x="3233216" y="3617493"/>
                  </a:lnTo>
                  <a:lnTo>
                    <a:pt x="3277946" y="3561423"/>
                  </a:lnTo>
                  <a:lnTo>
                    <a:pt x="3332696" y="3515664"/>
                  </a:lnTo>
                  <a:lnTo>
                    <a:pt x="3396958" y="3480955"/>
                  </a:lnTo>
                  <a:lnTo>
                    <a:pt x="3468776" y="3459061"/>
                  </a:lnTo>
                  <a:lnTo>
                    <a:pt x="3506800" y="3453587"/>
                  </a:lnTo>
                  <a:lnTo>
                    <a:pt x="3546246" y="3451758"/>
                  </a:lnTo>
                  <a:lnTo>
                    <a:pt x="3594519" y="3454031"/>
                  </a:lnTo>
                  <a:lnTo>
                    <a:pt x="3639362" y="3460839"/>
                  </a:lnTo>
                  <a:lnTo>
                    <a:pt x="3680777" y="3472192"/>
                  </a:lnTo>
                  <a:lnTo>
                    <a:pt x="3718763" y="3488080"/>
                  </a:lnTo>
                  <a:lnTo>
                    <a:pt x="3754018" y="3508946"/>
                  </a:lnTo>
                  <a:lnTo>
                    <a:pt x="3787241" y="3535248"/>
                  </a:lnTo>
                  <a:lnTo>
                    <a:pt x="3818445" y="3566985"/>
                  </a:lnTo>
                  <a:lnTo>
                    <a:pt x="3847630" y="3604145"/>
                  </a:lnTo>
                  <a:lnTo>
                    <a:pt x="4029316" y="3604145"/>
                  </a:lnTo>
                  <a:lnTo>
                    <a:pt x="4012057" y="3568763"/>
                  </a:lnTo>
                  <a:lnTo>
                    <a:pt x="3992689" y="3535248"/>
                  </a:lnTo>
                  <a:lnTo>
                    <a:pt x="3971213" y="3503599"/>
                  </a:lnTo>
                  <a:lnTo>
                    <a:pt x="3922128" y="3446107"/>
                  </a:lnTo>
                  <a:lnTo>
                    <a:pt x="3866159" y="3397339"/>
                  </a:lnTo>
                  <a:lnTo>
                    <a:pt x="3803573" y="3357511"/>
                  </a:lnTo>
                  <a:lnTo>
                    <a:pt x="3734905" y="3326892"/>
                  </a:lnTo>
                  <a:lnTo>
                    <a:pt x="3698341" y="3315043"/>
                  </a:lnTo>
                  <a:lnTo>
                    <a:pt x="3660571" y="3305695"/>
                  </a:lnTo>
                  <a:lnTo>
                    <a:pt x="3621925" y="3299015"/>
                  </a:lnTo>
                  <a:lnTo>
                    <a:pt x="3582416" y="3295015"/>
                  </a:lnTo>
                  <a:lnTo>
                    <a:pt x="3542017" y="3293681"/>
                  </a:lnTo>
                  <a:lnTo>
                    <a:pt x="3486607" y="3296310"/>
                  </a:lnTo>
                  <a:lnTo>
                    <a:pt x="3433038" y="3304184"/>
                  </a:lnTo>
                  <a:lnTo>
                    <a:pt x="3381324" y="3317316"/>
                  </a:lnTo>
                  <a:lnTo>
                    <a:pt x="3331464" y="3335705"/>
                  </a:lnTo>
                  <a:lnTo>
                    <a:pt x="3284105" y="3358705"/>
                  </a:lnTo>
                  <a:lnTo>
                    <a:pt x="3239909" y="3385731"/>
                  </a:lnTo>
                  <a:lnTo>
                    <a:pt x="3198901" y="3416744"/>
                  </a:lnTo>
                  <a:lnTo>
                    <a:pt x="3161055" y="3451758"/>
                  </a:lnTo>
                  <a:lnTo>
                    <a:pt x="3126714" y="3490353"/>
                  </a:lnTo>
                  <a:lnTo>
                    <a:pt x="3096260" y="3532047"/>
                  </a:lnTo>
                  <a:lnTo>
                    <a:pt x="3069679" y="3576866"/>
                  </a:lnTo>
                  <a:lnTo>
                    <a:pt x="3046984" y="3624796"/>
                  </a:lnTo>
                  <a:lnTo>
                    <a:pt x="3028797" y="3675215"/>
                  </a:lnTo>
                  <a:lnTo>
                    <a:pt x="3015818" y="3727513"/>
                  </a:lnTo>
                  <a:lnTo>
                    <a:pt x="3008020" y="3781666"/>
                  </a:lnTo>
                  <a:lnTo>
                    <a:pt x="3005429" y="3837698"/>
                  </a:lnTo>
                  <a:lnTo>
                    <a:pt x="3008071" y="3893782"/>
                  </a:lnTo>
                  <a:lnTo>
                    <a:pt x="3015996" y="3948074"/>
                  </a:lnTo>
                  <a:lnTo>
                    <a:pt x="3029191" y="4000589"/>
                  </a:lnTo>
                  <a:lnTo>
                    <a:pt x="3047682" y="4051312"/>
                  </a:lnTo>
                  <a:lnTo>
                    <a:pt x="3070783" y="4099509"/>
                  </a:lnTo>
                  <a:lnTo>
                    <a:pt x="3097847" y="4144416"/>
                  </a:lnTo>
                  <a:lnTo>
                    <a:pt x="3128873" y="4186021"/>
                  </a:lnTo>
                  <a:lnTo>
                    <a:pt x="3163862" y="4224337"/>
                  </a:lnTo>
                  <a:lnTo>
                    <a:pt x="3202457" y="4259110"/>
                  </a:lnTo>
                  <a:lnTo>
                    <a:pt x="3244316" y="4290034"/>
                  </a:lnTo>
                  <a:lnTo>
                    <a:pt x="3289427" y="4317136"/>
                  </a:lnTo>
                  <a:lnTo>
                    <a:pt x="3337801" y="4340403"/>
                  </a:lnTo>
                  <a:lnTo>
                    <a:pt x="3388677" y="4359097"/>
                  </a:lnTo>
                  <a:lnTo>
                    <a:pt x="3441319" y="4372457"/>
                  </a:lnTo>
                  <a:lnTo>
                    <a:pt x="3495713" y="4380458"/>
                  </a:lnTo>
                  <a:lnTo>
                    <a:pt x="3551872" y="4383138"/>
                  </a:lnTo>
                  <a:lnTo>
                    <a:pt x="3604818" y="4380916"/>
                  </a:lnTo>
                  <a:lnTo>
                    <a:pt x="3655695" y="4374273"/>
                  </a:lnTo>
                  <a:lnTo>
                    <a:pt x="3704501" y="4363199"/>
                  </a:lnTo>
                  <a:lnTo>
                    <a:pt x="3751237" y="4347692"/>
                  </a:lnTo>
                  <a:lnTo>
                    <a:pt x="3795903" y="4327753"/>
                  </a:lnTo>
                  <a:lnTo>
                    <a:pt x="3838486" y="4303382"/>
                  </a:lnTo>
                  <a:lnTo>
                    <a:pt x="3878440" y="4274947"/>
                  </a:lnTo>
                  <a:lnTo>
                    <a:pt x="3915232" y="4242778"/>
                  </a:lnTo>
                  <a:lnTo>
                    <a:pt x="3948861" y="4206900"/>
                  </a:lnTo>
                  <a:lnTo>
                    <a:pt x="3979316" y="4167301"/>
                  </a:lnTo>
                  <a:lnTo>
                    <a:pt x="4006596" y="4123982"/>
                  </a:lnTo>
                  <a:lnTo>
                    <a:pt x="4030713" y="4076941"/>
                  </a:lnTo>
                  <a:close/>
                </a:path>
                <a:path w="7649209" h="4566920">
                  <a:moveTo>
                    <a:pt x="4157459" y="1795665"/>
                  </a:moveTo>
                  <a:lnTo>
                    <a:pt x="3992689" y="1795665"/>
                  </a:lnTo>
                  <a:lnTo>
                    <a:pt x="3484270" y="2580335"/>
                  </a:lnTo>
                  <a:lnTo>
                    <a:pt x="3484270" y="1795665"/>
                  </a:lnTo>
                  <a:lnTo>
                    <a:pt x="3322307" y="1795665"/>
                  </a:lnTo>
                  <a:lnTo>
                    <a:pt x="3322307" y="2848076"/>
                  </a:lnTo>
                  <a:lnTo>
                    <a:pt x="3487089" y="2848076"/>
                  </a:lnTo>
                  <a:lnTo>
                    <a:pt x="3995496" y="2063394"/>
                  </a:lnTo>
                  <a:lnTo>
                    <a:pt x="3995496" y="2848076"/>
                  </a:lnTo>
                  <a:lnTo>
                    <a:pt x="4157459" y="2848076"/>
                  </a:lnTo>
                  <a:lnTo>
                    <a:pt x="4157459" y="1795665"/>
                  </a:lnTo>
                  <a:close/>
                </a:path>
                <a:path w="7649209" h="4566920">
                  <a:moveTo>
                    <a:pt x="4509541" y="1331544"/>
                  </a:moveTo>
                  <a:lnTo>
                    <a:pt x="4384268" y="1032484"/>
                  </a:lnTo>
                  <a:lnTo>
                    <a:pt x="4318660" y="875830"/>
                  </a:lnTo>
                  <a:lnTo>
                    <a:pt x="4162361" y="502704"/>
                  </a:lnTo>
                  <a:lnTo>
                    <a:pt x="4139146" y="447294"/>
                  </a:lnTo>
                  <a:lnTo>
                    <a:pt x="4139146" y="875830"/>
                  </a:lnTo>
                  <a:lnTo>
                    <a:pt x="3856063" y="875830"/>
                  </a:lnTo>
                  <a:lnTo>
                    <a:pt x="3998303" y="502704"/>
                  </a:lnTo>
                  <a:lnTo>
                    <a:pt x="4139146" y="875830"/>
                  </a:lnTo>
                  <a:lnTo>
                    <a:pt x="4139146" y="447294"/>
                  </a:lnTo>
                  <a:lnTo>
                    <a:pt x="4068711" y="279133"/>
                  </a:lnTo>
                  <a:lnTo>
                    <a:pt x="3927881" y="279133"/>
                  </a:lnTo>
                  <a:lnTo>
                    <a:pt x="3489883" y="1331544"/>
                  </a:lnTo>
                  <a:lnTo>
                    <a:pt x="3668750" y="1331544"/>
                  </a:lnTo>
                  <a:lnTo>
                    <a:pt x="3796906" y="1032484"/>
                  </a:lnTo>
                  <a:lnTo>
                    <a:pt x="4205325" y="1032484"/>
                  </a:lnTo>
                  <a:lnTo>
                    <a:pt x="4329277" y="1331544"/>
                  </a:lnTo>
                  <a:lnTo>
                    <a:pt x="4509541" y="1331544"/>
                  </a:lnTo>
                  <a:close/>
                </a:path>
                <a:path w="7649209" h="4566920">
                  <a:moveTo>
                    <a:pt x="4536313" y="2667216"/>
                  </a:moveTo>
                  <a:lnTo>
                    <a:pt x="4377169" y="2667216"/>
                  </a:lnTo>
                  <a:lnTo>
                    <a:pt x="4377169" y="2848076"/>
                  </a:lnTo>
                  <a:lnTo>
                    <a:pt x="4536313" y="2848076"/>
                  </a:lnTo>
                  <a:lnTo>
                    <a:pt x="4536313" y="2667216"/>
                  </a:lnTo>
                  <a:close/>
                </a:path>
                <a:path w="7649209" h="4566920">
                  <a:moveTo>
                    <a:pt x="4674336" y="3312630"/>
                  </a:moveTo>
                  <a:lnTo>
                    <a:pt x="4095496" y="3312630"/>
                  </a:lnTo>
                  <a:lnTo>
                    <a:pt x="4095496" y="3468840"/>
                  </a:lnTo>
                  <a:lnTo>
                    <a:pt x="4303941" y="3468840"/>
                  </a:lnTo>
                  <a:lnTo>
                    <a:pt x="4303941" y="4364190"/>
                  </a:lnTo>
                  <a:lnTo>
                    <a:pt x="4467314" y="4364190"/>
                  </a:lnTo>
                  <a:lnTo>
                    <a:pt x="4467314" y="3468840"/>
                  </a:lnTo>
                  <a:lnTo>
                    <a:pt x="4674336" y="3468840"/>
                  </a:lnTo>
                  <a:lnTo>
                    <a:pt x="4674336" y="3312630"/>
                  </a:lnTo>
                  <a:close/>
                </a:path>
                <a:path w="7649209" h="4566920">
                  <a:moveTo>
                    <a:pt x="5285537" y="0"/>
                  </a:moveTo>
                  <a:lnTo>
                    <a:pt x="5141887" y="0"/>
                  </a:lnTo>
                  <a:lnTo>
                    <a:pt x="5135550" y="49847"/>
                  </a:lnTo>
                  <a:lnTo>
                    <a:pt x="5116538" y="85458"/>
                  </a:lnTo>
                  <a:lnTo>
                    <a:pt x="5084851" y="106807"/>
                  </a:lnTo>
                  <a:lnTo>
                    <a:pt x="5040477" y="113931"/>
                  </a:lnTo>
                  <a:lnTo>
                    <a:pt x="4996116" y="106807"/>
                  </a:lnTo>
                  <a:lnTo>
                    <a:pt x="4964430" y="85458"/>
                  </a:lnTo>
                  <a:lnTo>
                    <a:pt x="4945418" y="49847"/>
                  </a:lnTo>
                  <a:lnTo>
                    <a:pt x="4939081" y="0"/>
                  </a:lnTo>
                  <a:lnTo>
                    <a:pt x="4796828" y="0"/>
                  </a:lnTo>
                  <a:lnTo>
                    <a:pt x="4807572" y="44945"/>
                  </a:lnTo>
                  <a:lnTo>
                    <a:pt x="4824285" y="84378"/>
                  </a:lnTo>
                  <a:lnTo>
                    <a:pt x="4847006" y="118287"/>
                  </a:lnTo>
                  <a:lnTo>
                    <a:pt x="4875695" y="146685"/>
                  </a:lnTo>
                  <a:lnTo>
                    <a:pt x="4909756" y="169113"/>
                  </a:lnTo>
                  <a:lnTo>
                    <a:pt x="4948580" y="185127"/>
                  </a:lnTo>
                  <a:lnTo>
                    <a:pt x="4992154" y="194741"/>
                  </a:lnTo>
                  <a:lnTo>
                    <a:pt x="5040477" y="197942"/>
                  </a:lnTo>
                  <a:lnTo>
                    <a:pt x="5088852" y="194741"/>
                  </a:lnTo>
                  <a:lnTo>
                    <a:pt x="5132552" y="185127"/>
                  </a:lnTo>
                  <a:lnTo>
                    <a:pt x="5171579" y="169113"/>
                  </a:lnTo>
                  <a:lnTo>
                    <a:pt x="5205958" y="146685"/>
                  </a:lnTo>
                  <a:lnTo>
                    <a:pt x="5234952" y="118287"/>
                  </a:lnTo>
                  <a:lnTo>
                    <a:pt x="5257889" y="84378"/>
                  </a:lnTo>
                  <a:lnTo>
                    <a:pt x="5274742" y="44945"/>
                  </a:lnTo>
                  <a:lnTo>
                    <a:pt x="5285537" y="0"/>
                  </a:lnTo>
                  <a:close/>
                </a:path>
                <a:path w="7649209" h="4566920">
                  <a:moveTo>
                    <a:pt x="5457368" y="4055580"/>
                  </a:moveTo>
                  <a:lnTo>
                    <a:pt x="5454777" y="4008158"/>
                  </a:lnTo>
                  <a:lnTo>
                    <a:pt x="5446979" y="3965524"/>
                  </a:lnTo>
                  <a:lnTo>
                    <a:pt x="5434000" y="3927691"/>
                  </a:lnTo>
                  <a:lnTo>
                    <a:pt x="5414645" y="3893235"/>
                  </a:lnTo>
                  <a:lnTo>
                    <a:pt x="5391747" y="3865473"/>
                  </a:lnTo>
                  <a:lnTo>
                    <a:pt x="5361063" y="3839133"/>
                  </a:lnTo>
                  <a:lnTo>
                    <a:pt x="5323789" y="3815626"/>
                  </a:lnTo>
                  <a:lnTo>
                    <a:pt x="5292585" y="3800945"/>
                  </a:lnTo>
                  <a:lnTo>
                    <a:pt x="5292585" y="4052747"/>
                  </a:lnTo>
                  <a:lnTo>
                    <a:pt x="5289156" y="4091152"/>
                  </a:lnTo>
                  <a:lnTo>
                    <a:pt x="5261699" y="4150601"/>
                  </a:lnTo>
                  <a:lnTo>
                    <a:pt x="5206060" y="4187533"/>
                  </a:lnTo>
                  <a:lnTo>
                    <a:pt x="5166182" y="4198886"/>
                  </a:lnTo>
                  <a:lnTo>
                    <a:pt x="5118036" y="4205694"/>
                  </a:lnTo>
                  <a:lnTo>
                    <a:pt x="5061623" y="4207967"/>
                  </a:lnTo>
                  <a:lnTo>
                    <a:pt x="4950358" y="4207967"/>
                  </a:lnTo>
                  <a:lnTo>
                    <a:pt x="4950358" y="3893235"/>
                  </a:lnTo>
                  <a:lnTo>
                    <a:pt x="5117960" y="3893235"/>
                  </a:lnTo>
                  <a:lnTo>
                    <a:pt x="5156022" y="3895902"/>
                  </a:lnTo>
                  <a:lnTo>
                    <a:pt x="5219751" y="3917264"/>
                  </a:lnTo>
                  <a:lnTo>
                    <a:pt x="5266055" y="3959275"/>
                  </a:lnTo>
                  <a:lnTo>
                    <a:pt x="5289639" y="4017683"/>
                  </a:lnTo>
                  <a:lnTo>
                    <a:pt x="5292585" y="4052747"/>
                  </a:lnTo>
                  <a:lnTo>
                    <a:pt x="5292585" y="3800945"/>
                  </a:lnTo>
                  <a:lnTo>
                    <a:pt x="5279923" y="3794976"/>
                  </a:lnTo>
                  <a:lnTo>
                    <a:pt x="5309273" y="3777678"/>
                  </a:lnTo>
                  <a:lnTo>
                    <a:pt x="5333962" y="3758488"/>
                  </a:lnTo>
                  <a:lnTo>
                    <a:pt x="5353990" y="3737445"/>
                  </a:lnTo>
                  <a:lnTo>
                    <a:pt x="5356466" y="3733736"/>
                  </a:lnTo>
                  <a:lnTo>
                    <a:pt x="5369357" y="3714508"/>
                  </a:lnTo>
                  <a:lnTo>
                    <a:pt x="5380748" y="3688829"/>
                  </a:lnTo>
                  <a:lnTo>
                    <a:pt x="5388889" y="3659505"/>
                  </a:lnTo>
                  <a:lnTo>
                    <a:pt x="5393779" y="3626523"/>
                  </a:lnTo>
                  <a:lnTo>
                    <a:pt x="5395404" y="3589896"/>
                  </a:lnTo>
                  <a:lnTo>
                    <a:pt x="5391658" y="3535934"/>
                  </a:lnTo>
                  <a:lnTo>
                    <a:pt x="5380418" y="3487940"/>
                  </a:lnTo>
                  <a:lnTo>
                    <a:pt x="5361686" y="3445929"/>
                  </a:lnTo>
                  <a:lnTo>
                    <a:pt x="5335460" y="3409899"/>
                  </a:lnTo>
                  <a:lnTo>
                    <a:pt x="5301754" y="3379838"/>
                  </a:lnTo>
                  <a:lnTo>
                    <a:pt x="5267655" y="3359175"/>
                  </a:lnTo>
                  <a:lnTo>
                    <a:pt x="5232044" y="3344075"/>
                  </a:lnTo>
                  <a:lnTo>
                    <a:pt x="5232044" y="3602710"/>
                  </a:lnTo>
                  <a:lnTo>
                    <a:pt x="5226685" y="3649891"/>
                  </a:lnTo>
                  <a:lnTo>
                    <a:pt x="5210632" y="3686568"/>
                  </a:lnTo>
                  <a:lnTo>
                    <a:pt x="5183873" y="3712781"/>
                  </a:lnTo>
                  <a:lnTo>
                    <a:pt x="5146408" y="3728491"/>
                  </a:lnTo>
                  <a:lnTo>
                    <a:pt x="5098237" y="3733736"/>
                  </a:lnTo>
                  <a:lnTo>
                    <a:pt x="4950358" y="3733736"/>
                  </a:lnTo>
                  <a:lnTo>
                    <a:pt x="4950358" y="3471697"/>
                  </a:lnTo>
                  <a:lnTo>
                    <a:pt x="5044719" y="3471697"/>
                  </a:lnTo>
                  <a:lnTo>
                    <a:pt x="5090617" y="3473615"/>
                  </a:lnTo>
                  <a:lnTo>
                    <a:pt x="5129746" y="3479355"/>
                  </a:lnTo>
                  <a:lnTo>
                    <a:pt x="5187670" y="3502304"/>
                  </a:lnTo>
                  <a:lnTo>
                    <a:pt x="5220944" y="3542741"/>
                  </a:lnTo>
                  <a:lnTo>
                    <a:pt x="5232044" y="3602710"/>
                  </a:lnTo>
                  <a:lnTo>
                    <a:pt x="5232044" y="3344075"/>
                  </a:lnTo>
                  <a:lnTo>
                    <a:pt x="5182209" y="3329114"/>
                  </a:lnTo>
                  <a:lnTo>
                    <a:pt x="5130863" y="3319716"/>
                  </a:lnTo>
                  <a:lnTo>
                    <a:pt x="5073764" y="3314077"/>
                  </a:lnTo>
                  <a:lnTo>
                    <a:pt x="5010924" y="3312198"/>
                  </a:lnTo>
                  <a:lnTo>
                    <a:pt x="4786998" y="3312198"/>
                  </a:lnTo>
                  <a:lnTo>
                    <a:pt x="4786998" y="4364621"/>
                  </a:lnTo>
                  <a:lnTo>
                    <a:pt x="5057394" y="4364621"/>
                  </a:lnTo>
                  <a:lnTo>
                    <a:pt x="5120462" y="4362437"/>
                  </a:lnTo>
                  <a:lnTo>
                    <a:pt x="5178196" y="4355922"/>
                  </a:lnTo>
                  <a:lnTo>
                    <a:pt x="5230622" y="4345038"/>
                  </a:lnTo>
                  <a:lnTo>
                    <a:pt x="5277726" y="4329811"/>
                  </a:lnTo>
                  <a:lnTo>
                    <a:pt x="5319509" y="4310227"/>
                  </a:lnTo>
                  <a:lnTo>
                    <a:pt x="5355971" y="4286288"/>
                  </a:lnTo>
                  <a:lnTo>
                    <a:pt x="5392471" y="4251998"/>
                  </a:lnTo>
                  <a:lnTo>
                    <a:pt x="5420868" y="4211790"/>
                  </a:lnTo>
                  <a:lnTo>
                    <a:pt x="5422544" y="4207967"/>
                  </a:lnTo>
                  <a:lnTo>
                    <a:pt x="5441150" y="4165650"/>
                  </a:lnTo>
                  <a:lnTo>
                    <a:pt x="5453316" y="4113580"/>
                  </a:lnTo>
                  <a:lnTo>
                    <a:pt x="5457368" y="4055580"/>
                  </a:lnTo>
                  <a:close/>
                </a:path>
                <a:path w="7649209" h="4566920">
                  <a:moveTo>
                    <a:pt x="5458765" y="279133"/>
                  </a:moveTo>
                  <a:lnTo>
                    <a:pt x="5293982" y="279133"/>
                  </a:lnTo>
                  <a:lnTo>
                    <a:pt x="4785563" y="1063815"/>
                  </a:lnTo>
                  <a:lnTo>
                    <a:pt x="4785563" y="279133"/>
                  </a:lnTo>
                  <a:lnTo>
                    <a:pt x="4623613" y="279133"/>
                  </a:lnTo>
                  <a:lnTo>
                    <a:pt x="4623613" y="1331544"/>
                  </a:lnTo>
                  <a:lnTo>
                    <a:pt x="4788382" y="1331544"/>
                  </a:lnTo>
                  <a:lnTo>
                    <a:pt x="4961852" y="1063815"/>
                  </a:lnTo>
                  <a:lnTo>
                    <a:pt x="5296801" y="546874"/>
                  </a:lnTo>
                  <a:lnTo>
                    <a:pt x="5296801" y="1331544"/>
                  </a:lnTo>
                  <a:lnTo>
                    <a:pt x="5458765" y="1331544"/>
                  </a:lnTo>
                  <a:lnTo>
                    <a:pt x="5458765" y="546874"/>
                  </a:lnTo>
                  <a:lnTo>
                    <a:pt x="5458765" y="279133"/>
                  </a:lnTo>
                  <a:close/>
                </a:path>
                <a:path w="7649209" h="4566920">
                  <a:moveTo>
                    <a:pt x="5837618" y="1150696"/>
                  </a:moveTo>
                  <a:lnTo>
                    <a:pt x="5678462" y="1150696"/>
                  </a:lnTo>
                  <a:lnTo>
                    <a:pt x="5678462" y="1331544"/>
                  </a:lnTo>
                  <a:lnTo>
                    <a:pt x="5837618" y="1331544"/>
                  </a:lnTo>
                  <a:lnTo>
                    <a:pt x="5837618" y="1150696"/>
                  </a:lnTo>
                  <a:close/>
                </a:path>
                <a:path w="7649209" h="4566920">
                  <a:moveTo>
                    <a:pt x="6323508" y="3312198"/>
                  </a:moveTo>
                  <a:lnTo>
                    <a:pt x="6148870" y="3312198"/>
                  </a:lnTo>
                  <a:lnTo>
                    <a:pt x="5917895" y="3883266"/>
                  </a:lnTo>
                  <a:lnTo>
                    <a:pt x="5689739" y="3312198"/>
                  </a:lnTo>
                  <a:lnTo>
                    <a:pt x="5513705" y="3312198"/>
                  </a:lnTo>
                  <a:lnTo>
                    <a:pt x="5836209" y="4086910"/>
                  </a:lnTo>
                  <a:lnTo>
                    <a:pt x="5724957" y="4364609"/>
                  </a:lnTo>
                  <a:lnTo>
                    <a:pt x="5884100" y="4364609"/>
                  </a:lnTo>
                  <a:lnTo>
                    <a:pt x="6323508" y="3312198"/>
                  </a:lnTo>
                  <a:close/>
                </a:path>
                <a:path w="7649209" h="4566920">
                  <a:moveTo>
                    <a:pt x="7096684" y="3033064"/>
                  </a:moveTo>
                  <a:lnTo>
                    <a:pt x="6953034" y="3033064"/>
                  </a:lnTo>
                  <a:lnTo>
                    <a:pt x="6946697" y="3082925"/>
                  </a:lnTo>
                  <a:lnTo>
                    <a:pt x="6927685" y="3118523"/>
                  </a:lnTo>
                  <a:lnTo>
                    <a:pt x="6895998" y="3139884"/>
                  </a:lnTo>
                  <a:lnTo>
                    <a:pt x="6851624" y="3146996"/>
                  </a:lnTo>
                  <a:lnTo>
                    <a:pt x="6807263" y="3139884"/>
                  </a:lnTo>
                  <a:lnTo>
                    <a:pt x="6775577" y="3118523"/>
                  </a:lnTo>
                  <a:lnTo>
                    <a:pt x="6756565" y="3082925"/>
                  </a:lnTo>
                  <a:lnTo>
                    <a:pt x="6750228" y="3033064"/>
                  </a:lnTo>
                  <a:lnTo>
                    <a:pt x="6607975" y="3033064"/>
                  </a:lnTo>
                  <a:lnTo>
                    <a:pt x="6618719" y="3078022"/>
                  </a:lnTo>
                  <a:lnTo>
                    <a:pt x="6635432" y="3117456"/>
                  </a:lnTo>
                  <a:lnTo>
                    <a:pt x="6658153" y="3151365"/>
                  </a:lnTo>
                  <a:lnTo>
                    <a:pt x="6686842" y="3179749"/>
                  </a:lnTo>
                  <a:lnTo>
                    <a:pt x="6720903" y="3202178"/>
                  </a:lnTo>
                  <a:lnTo>
                    <a:pt x="6759727" y="3218205"/>
                  </a:lnTo>
                  <a:lnTo>
                    <a:pt x="6803301" y="3227819"/>
                  </a:lnTo>
                  <a:lnTo>
                    <a:pt x="6851624" y="3231019"/>
                  </a:lnTo>
                  <a:lnTo>
                    <a:pt x="6899999" y="3227819"/>
                  </a:lnTo>
                  <a:lnTo>
                    <a:pt x="6943699" y="3218205"/>
                  </a:lnTo>
                  <a:lnTo>
                    <a:pt x="6982727" y="3202178"/>
                  </a:lnTo>
                  <a:lnTo>
                    <a:pt x="7017105" y="3179749"/>
                  </a:lnTo>
                  <a:lnTo>
                    <a:pt x="7046100" y="3151365"/>
                  </a:lnTo>
                  <a:lnTo>
                    <a:pt x="7049046" y="3146996"/>
                  </a:lnTo>
                  <a:lnTo>
                    <a:pt x="7069036" y="3117456"/>
                  </a:lnTo>
                  <a:lnTo>
                    <a:pt x="7085889" y="3078022"/>
                  </a:lnTo>
                  <a:lnTo>
                    <a:pt x="7096684" y="3033064"/>
                  </a:lnTo>
                  <a:close/>
                </a:path>
                <a:path w="7649209" h="4566920">
                  <a:moveTo>
                    <a:pt x="7269912" y="3312198"/>
                  </a:moveTo>
                  <a:lnTo>
                    <a:pt x="7105129" y="3312198"/>
                  </a:lnTo>
                  <a:lnTo>
                    <a:pt x="6596710" y="4096893"/>
                  </a:lnTo>
                  <a:lnTo>
                    <a:pt x="6596710" y="3312198"/>
                  </a:lnTo>
                  <a:lnTo>
                    <a:pt x="6434760" y="3312198"/>
                  </a:lnTo>
                  <a:lnTo>
                    <a:pt x="6434760" y="4364621"/>
                  </a:lnTo>
                  <a:lnTo>
                    <a:pt x="6599529" y="4364621"/>
                  </a:lnTo>
                  <a:lnTo>
                    <a:pt x="6772999" y="4096893"/>
                  </a:lnTo>
                  <a:lnTo>
                    <a:pt x="7107949" y="3579939"/>
                  </a:lnTo>
                  <a:lnTo>
                    <a:pt x="7107949" y="4364621"/>
                  </a:lnTo>
                  <a:lnTo>
                    <a:pt x="7269912" y="4364621"/>
                  </a:lnTo>
                  <a:lnTo>
                    <a:pt x="7269912" y="3579939"/>
                  </a:lnTo>
                  <a:lnTo>
                    <a:pt x="7269912" y="3312198"/>
                  </a:lnTo>
                  <a:close/>
                </a:path>
                <a:path w="7649209" h="4566920">
                  <a:moveTo>
                    <a:pt x="7648765" y="4183761"/>
                  </a:moveTo>
                  <a:lnTo>
                    <a:pt x="7489622" y="4183761"/>
                  </a:lnTo>
                  <a:lnTo>
                    <a:pt x="7489622" y="4364609"/>
                  </a:lnTo>
                  <a:lnTo>
                    <a:pt x="7648765" y="4364609"/>
                  </a:lnTo>
                  <a:lnTo>
                    <a:pt x="7648765" y="41837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4511" y="2339422"/>
            <a:ext cx="7481570" cy="203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150" spc="-710" dirty="0"/>
              <a:t>CONCEPT</a:t>
            </a:r>
            <a:endParaRPr sz="13150"/>
          </a:p>
        </p:txBody>
      </p:sp>
      <p:grpSp>
        <p:nvGrpSpPr>
          <p:cNvPr id="4" name="object 4"/>
          <p:cNvGrpSpPr/>
          <p:nvPr/>
        </p:nvGrpSpPr>
        <p:grpSpPr>
          <a:xfrm>
            <a:off x="904684" y="650107"/>
            <a:ext cx="18508345" cy="9663430"/>
            <a:chOff x="904684" y="650107"/>
            <a:chExt cx="18508345" cy="96634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4684" y="7508881"/>
              <a:ext cx="8343201" cy="280452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8223604" y="650107"/>
              <a:ext cx="1056640" cy="935990"/>
            </a:xfrm>
            <a:custGeom>
              <a:avLst/>
              <a:gdLst/>
              <a:ahLst/>
              <a:cxnLst/>
              <a:rect l="l" t="t" r="r" b="b"/>
              <a:pathLst>
                <a:path w="1056640" h="935990">
                  <a:moveTo>
                    <a:pt x="516635" y="0"/>
                  </a:moveTo>
                  <a:lnTo>
                    <a:pt x="466859" y="1270"/>
                  </a:lnTo>
                  <a:lnTo>
                    <a:pt x="418707" y="6350"/>
                  </a:lnTo>
                  <a:lnTo>
                    <a:pt x="373108" y="12700"/>
                  </a:lnTo>
                  <a:lnTo>
                    <a:pt x="330989" y="24130"/>
                  </a:lnTo>
                  <a:lnTo>
                    <a:pt x="288697" y="39370"/>
                  </a:lnTo>
                  <a:lnTo>
                    <a:pt x="247328" y="59690"/>
                  </a:lnTo>
                  <a:lnTo>
                    <a:pt x="207405" y="83820"/>
                  </a:lnTo>
                  <a:lnTo>
                    <a:pt x="169455" y="111760"/>
                  </a:lnTo>
                  <a:lnTo>
                    <a:pt x="134003" y="143510"/>
                  </a:lnTo>
                  <a:lnTo>
                    <a:pt x="101573" y="179070"/>
                  </a:lnTo>
                  <a:lnTo>
                    <a:pt x="72691" y="215900"/>
                  </a:lnTo>
                  <a:lnTo>
                    <a:pt x="47883" y="255270"/>
                  </a:lnTo>
                  <a:lnTo>
                    <a:pt x="27674" y="297180"/>
                  </a:lnTo>
                  <a:lnTo>
                    <a:pt x="12588" y="339090"/>
                  </a:lnTo>
                  <a:lnTo>
                    <a:pt x="3151" y="382270"/>
                  </a:lnTo>
                  <a:lnTo>
                    <a:pt x="75" y="424180"/>
                  </a:lnTo>
                  <a:lnTo>
                    <a:pt x="0" y="438150"/>
                  </a:lnTo>
                  <a:lnTo>
                    <a:pt x="4864" y="494030"/>
                  </a:lnTo>
                  <a:lnTo>
                    <a:pt x="18362" y="542290"/>
                  </a:lnTo>
                  <a:lnTo>
                    <a:pt x="38245" y="582930"/>
                  </a:lnTo>
                  <a:lnTo>
                    <a:pt x="62374" y="619760"/>
                  </a:lnTo>
                  <a:lnTo>
                    <a:pt x="88610" y="652780"/>
                  </a:lnTo>
                  <a:lnTo>
                    <a:pt x="114814" y="684530"/>
                  </a:lnTo>
                  <a:lnTo>
                    <a:pt x="138848" y="717550"/>
                  </a:lnTo>
                  <a:lnTo>
                    <a:pt x="81059" y="913130"/>
                  </a:lnTo>
                  <a:lnTo>
                    <a:pt x="77802" y="928370"/>
                  </a:lnTo>
                  <a:lnTo>
                    <a:pt x="80226" y="935990"/>
                  </a:lnTo>
                  <a:lnTo>
                    <a:pt x="88718" y="935990"/>
                  </a:lnTo>
                  <a:lnTo>
                    <a:pt x="103666" y="928370"/>
                  </a:lnTo>
                  <a:lnTo>
                    <a:pt x="163883" y="875030"/>
                  </a:lnTo>
                  <a:lnTo>
                    <a:pt x="120367" y="875030"/>
                  </a:lnTo>
                  <a:lnTo>
                    <a:pt x="130565" y="838200"/>
                  </a:lnTo>
                  <a:lnTo>
                    <a:pt x="143031" y="802640"/>
                  </a:lnTo>
                  <a:lnTo>
                    <a:pt x="155403" y="768350"/>
                  </a:lnTo>
                  <a:lnTo>
                    <a:pt x="165318" y="736600"/>
                  </a:lnTo>
                  <a:lnTo>
                    <a:pt x="168656" y="725170"/>
                  </a:lnTo>
                  <a:lnTo>
                    <a:pt x="170259" y="715010"/>
                  </a:lnTo>
                  <a:lnTo>
                    <a:pt x="168492" y="707390"/>
                  </a:lnTo>
                  <a:lnTo>
                    <a:pt x="161716" y="697230"/>
                  </a:lnTo>
                  <a:lnTo>
                    <a:pt x="141255" y="675640"/>
                  </a:lnTo>
                  <a:lnTo>
                    <a:pt x="113856" y="642620"/>
                  </a:lnTo>
                  <a:lnTo>
                    <a:pt x="84273" y="601980"/>
                  </a:lnTo>
                  <a:lnTo>
                    <a:pt x="57257" y="553720"/>
                  </a:lnTo>
                  <a:lnTo>
                    <a:pt x="37562" y="501650"/>
                  </a:lnTo>
                  <a:lnTo>
                    <a:pt x="29940" y="445770"/>
                  </a:lnTo>
                  <a:lnTo>
                    <a:pt x="29940" y="375920"/>
                  </a:lnTo>
                  <a:lnTo>
                    <a:pt x="34077" y="336550"/>
                  </a:lnTo>
                  <a:lnTo>
                    <a:pt x="45987" y="297180"/>
                  </a:lnTo>
                  <a:lnTo>
                    <a:pt x="64920" y="260350"/>
                  </a:lnTo>
                  <a:lnTo>
                    <a:pt x="90126" y="224790"/>
                  </a:lnTo>
                  <a:lnTo>
                    <a:pt x="120854" y="190500"/>
                  </a:lnTo>
                  <a:lnTo>
                    <a:pt x="156354" y="158750"/>
                  </a:lnTo>
                  <a:lnTo>
                    <a:pt x="195875" y="129540"/>
                  </a:lnTo>
                  <a:lnTo>
                    <a:pt x="238667" y="104140"/>
                  </a:lnTo>
                  <a:lnTo>
                    <a:pt x="283980" y="80010"/>
                  </a:lnTo>
                  <a:lnTo>
                    <a:pt x="331064" y="60960"/>
                  </a:lnTo>
                  <a:lnTo>
                    <a:pt x="379167" y="44450"/>
                  </a:lnTo>
                  <a:lnTo>
                    <a:pt x="427540" y="33020"/>
                  </a:lnTo>
                  <a:lnTo>
                    <a:pt x="475432" y="26670"/>
                  </a:lnTo>
                  <a:lnTo>
                    <a:pt x="522093" y="24130"/>
                  </a:lnTo>
                  <a:lnTo>
                    <a:pt x="717430" y="24130"/>
                  </a:lnTo>
                  <a:lnTo>
                    <a:pt x="713432" y="22860"/>
                  </a:lnTo>
                  <a:lnTo>
                    <a:pt x="666435" y="12700"/>
                  </a:lnTo>
                  <a:lnTo>
                    <a:pt x="617351" y="5080"/>
                  </a:lnTo>
                  <a:lnTo>
                    <a:pt x="567109" y="1270"/>
                  </a:lnTo>
                  <a:lnTo>
                    <a:pt x="516635" y="0"/>
                  </a:lnTo>
                  <a:close/>
                </a:path>
                <a:path w="1056640" h="935990">
                  <a:moveTo>
                    <a:pt x="255932" y="759460"/>
                  </a:moveTo>
                  <a:lnTo>
                    <a:pt x="246734" y="762000"/>
                  </a:lnTo>
                  <a:lnTo>
                    <a:pt x="238499" y="768350"/>
                  </a:lnTo>
                  <a:lnTo>
                    <a:pt x="227474" y="779780"/>
                  </a:lnTo>
                  <a:lnTo>
                    <a:pt x="137027" y="861060"/>
                  </a:lnTo>
                  <a:lnTo>
                    <a:pt x="120367" y="875030"/>
                  </a:lnTo>
                  <a:lnTo>
                    <a:pt x="163883" y="875030"/>
                  </a:lnTo>
                  <a:lnTo>
                    <a:pt x="261378" y="788670"/>
                  </a:lnTo>
                  <a:lnTo>
                    <a:pt x="341097" y="788670"/>
                  </a:lnTo>
                  <a:lnTo>
                    <a:pt x="269849" y="762000"/>
                  </a:lnTo>
                  <a:lnTo>
                    <a:pt x="255932" y="759460"/>
                  </a:lnTo>
                  <a:close/>
                </a:path>
                <a:path w="1056640" h="935990">
                  <a:moveTo>
                    <a:pt x="341097" y="788670"/>
                  </a:moveTo>
                  <a:lnTo>
                    <a:pt x="261378" y="788670"/>
                  </a:lnTo>
                  <a:lnTo>
                    <a:pt x="299317" y="806450"/>
                  </a:lnTo>
                  <a:lnTo>
                    <a:pt x="341774" y="821690"/>
                  </a:lnTo>
                  <a:lnTo>
                    <a:pt x="388042" y="833120"/>
                  </a:lnTo>
                  <a:lnTo>
                    <a:pt x="437415" y="842010"/>
                  </a:lnTo>
                  <a:lnTo>
                    <a:pt x="489186" y="847090"/>
                  </a:lnTo>
                  <a:lnTo>
                    <a:pt x="542647" y="849630"/>
                  </a:lnTo>
                  <a:lnTo>
                    <a:pt x="590748" y="847090"/>
                  </a:lnTo>
                  <a:lnTo>
                    <a:pt x="639658" y="839470"/>
                  </a:lnTo>
                  <a:lnTo>
                    <a:pt x="688730" y="828040"/>
                  </a:lnTo>
                  <a:lnTo>
                    <a:pt x="714891" y="819150"/>
                  </a:lnTo>
                  <a:lnTo>
                    <a:pt x="461728" y="819150"/>
                  </a:lnTo>
                  <a:lnTo>
                    <a:pt x="414516" y="812800"/>
                  </a:lnTo>
                  <a:lnTo>
                    <a:pt x="361454" y="796290"/>
                  </a:lnTo>
                  <a:lnTo>
                    <a:pt x="341097" y="788670"/>
                  </a:lnTo>
                  <a:close/>
                </a:path>
                <a:path w="1056640" h="935990">
                  <a:moveTo>
                    <a:pt x="717430" y="24130"/>
                  </a:moveTo>
                  <a:lnTo>
                    <a:pt x="552144" y="24130"/>
                  </a:lnTo>
                  <a:lnTo>
                    <a:pt x="597730" y="26670"/>
                  </a:lnTo>
                  <a:lnTo>
                    <a:pt x="644583" y="34290"/>
                  </a:lnTo>
                  <a:lnTo>
                    <a:pt x="691931" y="45720"/>
                  </a:lnTo>
                  <a:lnTo>
                    <a:pt x="738998" y="62230"/>
                  </a:lnTo>
                  <a:lnTo>
                    <a:pt x="785010" y="83820"/>
                  </a:lnTo>
                  <a:lnTo>
                    <a:pt x="829193" y="107950"/>
                  </a:lnTo>
                  <a:lnTo>
                    <a:pt x="870772" y="135890"/>
                  </a:lnTo>
                  <a:lnTo>
                    <a:pt x="908973" y="166370"/>
                  </a:lnTo>
                  <a:lnTo>
                    <a:pt x="943022" y="200660"/>
                  </a:lnTo>
                  <a:lnTo>
                    <a:pt x="972144" y="236220"/>
                  </a:lnTo>
                  <a:lnTo>
                    <a:pt x="995564" y="274320"/>
                  </a:lnTo>
                  <a:lnTo>
                    <a:pt x="1012509" y="314960"/>
                  </a:lnTo>
                  <a:lnTo>
                    <a:pt x="1022203" y="355600"/>
                  </a:lnTo>
                  <a:lnTo>
                    <a:pt x="1025572" y="408940"/>
                  </a:lnTo>
                  <a:lnTo>
                    <a:pt x="1025646" y="417830"/>
                  </a:lnTo>
                  <a:lnTo>
                    <a:pt x="1024658" y="445770"/>
                  </a:lnTo>
                  <a:lnTo>
                    <a:pt x="1013473" y="518160"/>
                  </a:lnTo>
                  <a:lnTo>
                    <a:pt x="999276" y="558800"/>
                  </a:lnTo>
                  <a:lnTo>
                    <a:pt x="979818" y="598170"/>
                  </a:lnTo>
                  <a:lnTo>
                    <a:pt x="955564" y="633730"/>
                  </a:lnTo>
                  <a:lnTo>
                    <a:pt x="926984" y="666750"/>
                  </a:lnTo>
                  <a:lnTo>
                    <a:pt x="894544" y="697230"/>
                  </a:lnTo>
                  <a:lnTo>
                    <a:pt x="858711" y="725170"/>
                  </a:lnTo>
                  <a:lnTo>
                    <a:pt x="819953" y="749300"/>
                  </a:lnTo>
                  <a:lnTo>
                    <a:pt x="778737" y="769620"/>
                  </a:lnTo>
                  <a:lnTo>
                    <a:pt x="735531" y="787400"/>
                  </a:lnTo>
                  <a:lnTo>
                    <a:pt x="690801" y="801370"/>
                  </a:lnTo>
                  <a:lnTo>
                    <a:pt x="645015" y="811530"/>
                  </a:lnTo>
                  <a:lnTo>
                    <a:pt x="598640" y="816610"/>
                  </a:lnTo>
                  <a:lnTo>
                    <a:pt x="552144" y="819150"/>
                  </a:lnTo>
                  <a:lnTo>
                    <a:pt x="714891" y="819150"/>
                  </a:lnTo>
                  <a:lnTo>
                    <a:pt x="784763" y="792480"/>
                  </a:lnTo>
                  <a:lnTo>
                    <a:pt x="830426" y="768350"/>
                  </a:lnTo>
                  <a:lnTo>
                    <a:pt x="873655" y="741680"/>
                  </a:lnTo>
                  <a:lnTo>
                    <a:pt x="913801" y="712470"/>
                  </a:lnTo>
                  <a:lnTo>
                    <a:pt x="950215" y="679450"/>
                  </a:lnTo>
                  <a:lnTo>
                    <a:pt x="982248" y="645160"/>
                  </a:lnTo>
                  <a:lnTo>
                    <a:pt x="1009251" y="608330"/>
                  </a:lnTo>
                  <a:lnTo>
                    <a:pt x="1030577" y="568960"/>
                  </a:lnTo>
                  <a:lnTo>
                    <a:pt x="1045574" y="529590"/>
                  </a:lnTo>
                  <a:lnTo>
                    <a:pt x="1053355" y="490220"/>
                  </a:lnTo>
                  <a:lnTo>
                    <a:pt x="1056301" y="450850"/>
                  </a:lnTo>
                  <a:lnTo>
                    <a:pt x="1056187" y="440690"/>
                  </a:lnTo>
                  <a:lnTo>
                    <a:pt x="1051229" y="369570"/>
                  </a:lnTo>
                  <a:lnTo>
                    <a:pt x="1041475" y="325120"/>
                  </a:lnTo>
                  <a:lnTo>
                    <a:pt x="1025917" y="281940"/>
                  </a:lnTo>
                  <a:lnTo>
                    <a:pt x="1005065" y="241300"/>
                  </a:lnTo>
                  <a:lnTo>
                    <a:pt x="979432" y="201930"/>
                  </a:lnTo>
                  <a:lnTo>
                    <a:pt x="949530" y="165100"/>
                  </a:lnTo>
                  <a:lnTo>
                    <a:pt x="915869" y="132080"/>
                  </a:lnTo>
                  <a:lnTo>
                    <a:pt x="878962" y="101600"/>
                  </a:lnTo>
                  <a:lnTo>
                    <a:pt x="839320" y="74930"/>
                  </a:lnTo>
                  <a:lnTo>
                    <a:pt x="797456" y="53340"/>
                  </a:lnTo>
                  <a:lnTo>
                    <a:pt x="757415" y="36830"/>
                  </a:lnTo>
                  <a:lnTo>
                    <a:pt x="717430" y="24130"/>
                  </a:lnTo>
                  <a:close/>
                </a:path>
                <a:path w="1056640" h="935990">
                  <a:moveTo>
                    <a:pt x="862219" y="464820"/>
                  </a:moveTo>
                  <a:lnTo>
                    <a:pt x="849078" y="464820"/>
                  </a:lnTo>
                  <a:lnTo>
                    <a:pt x="849078" y="468630"/>
                  </a:lnTo>
                  <a:lnTo>
                    <a:pt x="848765" y="474980"/>
                  </a:lnTo>
                  <a:lnTo>
                    <a:pt x="848204" y="488950"/>
                  </a:lnTo>
                  <a:lnTo>
                    <a:pt x="848118" y="500380"/>
                  </a:lnTo>
                  <a:lnTo>
                    <a:pt x="848215" y="502920"/>
                  </a:lnTo>
                  <a:lnTo>
                    <a:pt x="848469" y="508000"/>
                  </a:lnTo>
                  <a:lnTo>
                    <a:pt x="849028" y="516890"/>
                  </a:lnTo>
                  <a:lnTo>
                    <a:pt x="850677" y="535940"/>
                  </a:lnTo>
                  <a:lnTo>
                    <a:pt x="851236" y="544830"/>
                  </a:lnTo>
                  <a:lnTo>
                    <a:pt x="851553" y="552450"/>
                  </a:lnTo>
                  <a:lnTo>
                    <a:pt x="851654" y="600710"/>
                  </a:lnTo>
                  <a:lnTo>
                    <a:pt x="854219" y="605790"/>
                  </a:lnTo>
                  <a:lnTo>
                    <a:pt x="861412" y="605790"/>
                  </a:lnTo>
                  <a:lnTo>
                    <a:pt x="863465" y="604520"/>
                  </a:lnTo>
                  <a:lnTo>
                    <a:pt x="867318" y="598170"/>
                  </a:lnTo>
                  <a:lnTo>
                    <a:pt x="867318" y="593090"/>
                  </a:lnTo>
                  <a:lnTo>
                    <a:pt x="867056" y="591820"/>
                  </a:lnTo>
                  <a:lnTo>
                    <a:pt x="866281" y="590550"/>
                  </a:lnTo>
                  <a:lnTo>
                    <a:pt x="864753" y="575310"/>
                  </a:lnTo>
                  <a:lnTo>
                    <a:pt x="864334" y="570230"/>
                  </a:lnTo>
                  <a:lnTo>
                    <a:pt x="864412" y="558800"/>
                  </a:lnTo>
                  <a:lnTo>
                    <a:pt x="864726" y="543560"/>
                  </a:lnTo>
                  <a:lnTo>
                    <a:pt x="864622" y="530860"/>
                  </a:lnTo>
                  <a:lnTo>
                    <a:pt x="864319" y="519430"/>
                  </a:lnTo>
                  <a:lnTo>
                    <a:pt x="862219" y="464820"/>
                  </a:lnTo>
                  <a:close/>
                </a:path>
                <a:path w="1056640" h="935990">
                  <a:moveTo>
                    <a:pt x="675094" y="396240"/>
                  </a:moveTo>
                  <a:lnTo>
                    <a:pt x="648728" y="396240"/>
                  </a:lnTo>
                  <a:lnTo>
                    <a:pt x="653695" y="421640"/>
                  </a:lnTo>
                  <a:lnTo>
                    <a:pt x="667003" y="478790"/>
                  </a:lnTo>
                  <a:lnTo>
                    <a:pt x="680835" y="528320"/>
                  </a:lnTo>
                  <a:lnTo>
                    <a:pt x="699334" y="575310"/>
                  </a:lnTo>
                  <a:lnTo>
                    <a:pt x="725270" y="601980"/>
                  </a:lnTo>
                  <a:lnTo>
                    <a:pt x="729385" y="601980"/>
                  </a:lnTo>
                  <a:lnTo>
                    <a:pt x="732715" y="600710"/>
                  </a:lnTo>
                  <a:lnTo>
                    <a:pt x="738882" y="595630"/>
                  </a:lnTo>
                  <a:lnTo>
                    <a:pt x="740432" y="591820"/>
                  </a:lnTo>
                  <a:lnTo>
                    <a:pt x="740432" y="582930"/>
                  </a:lnTo>
                  <a:lnTo>
                    <a:pt x="739395" y="579120"/>
                  </a:lnTo>
                  <a:lnTo>
                    <a:pt x="737856" y="576580"/>
                  </a:lnTo>
                  <a:lnTo>
                    <a:pt x="736065" y="572770"/>
                  </a:lnTo>
                  <a:lnTo>
                    <a:pt x="733490" y="567690"/>
                  </a:lnTo>
                  <a:lnTo>
                    <a:pt x="726296" y="558800"/>
                  </a:lnTo>
                  <a:lnTo>
                    <a:pt x="723982" y="554990"/>
                  </a:lnTo>
                  <a:lnTo>
                    <a:pt x="701248" y="499110"/>
                  </a:lnTo>
                  <a:lnTo>
                    <a:pt x="684448" y="441960"/>
                  </a:lnTo>
                  <a:lnTo>
                    <a:pt x="675303" y="398780"/>
                  </a:lnTo>
                  <a:lnTo>
                    <a:pt x="675094" y="396240"/>
                  </a:lnTo>
                  <a:close/>
                </a:path>
                <a:path w="1056640" h="935990">
                  <a:moveTo>
                    <a:pt x="630749" y="238760"/>
                  </a:moveTo>
                  <a:lnTo>
                    <a:pt x="618676" y="238760"/>
                  </a:lnTo>
                  <a:lnTo>
                    <a:pt x="614048" y="241300"/>
                  </a:lnTo>
                  <a:lnTo>
                    <a:pt x="610959" y="248920"/>
                  </a:lnTo>
                  <a:lnTo>
                    <a:pt x="610678" y="262890"/>
                  </a:lnTo>
                  <a:lnTo>
                    <a:pt x="610562" y="266700"/>
                  </a:lnTo>
                  <a:lnTo>
                    <a:pt x="609647" y="284480"/>
                  </a:lnTo>
                  <a:lnTo>
                    <a:pt x="608039" y="307340"/>
                  </a:lnTo>
                  <a:lnTo>
                    <a:pt x="603618" y="361950"/>
                  </a:lnTo>
                  <a:lnTo>
                    <a:pt x="602011" y="384810"/>
                  </a:lnTo>
                  <a:lnTo>
                    <a:pt x="601030" y="405130"/>
                  </a:lnTo>
                  <a:lnTo>
                    <a:pt x="600800" y="416560"/>
                  </a:lnTo>
                  <a:lnTo>
                    <a:pt x="600698" y="589280"/>
                  </a:lnTo>
                  <a:lnTo>
                    <a:pt x="602227" y="593090"/>
                  </a:lnTo>
                  <a:lnTo>
                    <a:pt x="605577" y="595630"/>
                  </a:lnTo>
                  <a:lnTo>
                    <a:pt x="608656" y="599440"/>
                  </a:lnTo>
                  <a:lnTo>
                    <a:pt x="613022" y="600710"/>
                  </a:lnTo>
                  <a:lnTo>
                    <a:pt x="625859" y="600710"/>
                  </a:lnTo>
                  <a:lnTo>
                    <a:pt x="629461" y="596900"/>
                  </a:lnTo>
                  <a:lnTo>
                    <a:pt x="629522" y="487680"/>
                  </a:lnTo>
                  <a:lnTo>
                    <a:pt x="630665" y="463550"/>
                  </a:lnTo>
                  <a:lnTo>
                    <a:pt x="634277" y="439420"/>
                  </a:lnTo>
                  <a:lnTo>
                    <a:pt x="640297" y="416560"/>
                  </a:lnTo>
                  <a:lnTo>
                    <a:pt x="648728" y="396240"/>
                  </a:lnTo>
                  <a:lnTo>
                    <a:pt x="675094" y="396240"/>
                  </a:lnTo>
                  <a:lnTo>
                    <a:pt x="674256" y="386080"/>
                  </a:lnTo>
                  <a:lnTo>
                    <a:pt x="674233" y="382270"/>
                  </a:lnTo>
                  <a:lnTo>
                    <a:pt x="674562" y="372110"/>
                  </a:lnTo>
                  <a:lnTo>
                    <a:pt x="636393" y="372110"/>
                  </a:lnTo>
                  <a:lnTo>
                    <a:pt x="636827" y="316230"/>
                  </a:lnTo>
                  <a:lnTo>
                    <a:pt x="640294" y="266700"/>
                  </a:lnTo>
                  <a:lnTo>
                    <a:pt x="643325" y="256540"/>
                  </a:lnTo>
                  <a:lnTo>
                    <a:pt x="643325" y="250190"/>
                  </a:lnTo>
                  <a:lnTo>
                    <a:pt x="641534" y="246380"/>
                  </a:lnTo>
                  <a:lnTo>
                    <a:pt x="638445" y="243840"/>
                  </a:lnTo>
                  <a:lnTo>
                    <a:pt x="635367" y="240030"/>
                  </a:lnTo>
                  <a:lnTo>
                    <a:pt x="630749" y="238760"/>
                  </a:lnTo>
                  <a:close/>
                </a:path>
                <a:path w="1056640" h="935990">
                  <a:moveTo>
                    <a:pt x="774588" y="430530"/>
                  </a:moveTo>
                  <a:lnTo>
                    <a:pt x="770222" y="430530"/>
                  </a:lnTo>
                  <a:lnTo>
                    <a:pt x="766117" y="433070"/>
                  </a:lnTo>
                  <a:lnTo>
                    <a:pt x="765080" y="434340"/>
                  </a:lnTo>
                  <a:lnTo>
                    <a:pt x="765080" y="438150"/>
                  </a:lnTo>
                  <a:lnTo>
                    <a:pt x="765593" y="439420"/>
                  </a:lnTo>
                  <a:lnTo>
                    <a:pt x="766620" y="440690"/>
                  </a:lnTo>
                  <a:lnTo>
                    <a:pt x="766380" y="454660"/>
                  </a:lnTo>
                  <a:lnTo>
                    <a:pt x="765712" y="471170"/>
                  </a:lnTo>
                  <a:lnTo>
                    <a:pt x="764459" y="492760"/>
                  </a:lnTo>
                  <a:lnTo>
                    <a:pt x="761086" y="539750"/>
                  </a:lnTo>
                  <a:lnTo>
                    <a:pt x="759879" y="560070"/>
                  </a:lnTo>
                  <a:lnTo>
                    <a:pt x="759258" y="575310"/>
                  </a:lnTo>
                  <a:lnTo>
                    <a:pt x="759132" y="579120"/>
                  </a:lnTo>
                  <a:lnTo>
                    <a:pt x="758913" y="593090"/>
                  </a:lnTo>
                  <a:lnTo>
                    <a:pt x="759688" y="594360"/>
                  </a:lnTo>
                  <a:lnTo>
                    <a:pt x="762777" y="596900"/>
                  </a:lnTo>
                  <a:lnTo>
                    <a:pt x="764829" y="598170"/>
                  </a:lnTo>
                  <a:lnTo>
                    <a:pt x="769698" y="598170"/>
                  </a:lnTo>
                  <a:lnTo>
                    <a:pt x="771499" y="596900"/>
                  </a:lnTo>
                  <a:lnTo>
                    <a:pt x="772536" y="595630"/>
                  </a:lnTo>
                  <a:lnTo>
                    <a:pt x="773813" y="594360"/>
                  </a:lnTo>
                  <a:lnTo>
                    <a:pt x="774337" y="591820"/>
                  </a:lnTo>
                  <a:lnTo>
                    <a:pt x="774337" y="584200"/>
                  </a:lnTo>
                  <a:lnTo>
                    <a:pt x="774075" y="581660"/>
                  </a:lnTo>
                  <a:lnTo>
                    <a:pt x="774306" y="566420"/>
                  </a:lnTo>
                  <a:lnTo>
                    <a:pt x="774407" y="561340"/>
                  </a:lnTo>
                  <a:lnTo>
                    <a:pt x="775286" y="535940"/>
                  </a:lnTo>
                  <a:lnTo>
                    <a:pt x="777984" y="478790"/>
                  </a:lnTo>
                  <a:lnTo>
                    <a:pt x="778703" y="464820"/>
                  </a:lnTo>
                  <a:lnTo>
                    <a:pt x="790545" y="464820"/>
                  </a:lnTo>
                  <a:lnTo>
                    <a:pt x="788420" y="458470"/>
                  </a:lnTo>
                  <a:lnTo>
                    <a:pt x="782517" y="441960"/>
                  </a:lnTo>
                  <a:lnTo>
                    <a:pt x="777913" y="433070"/>
                  </a:lnTo>
                  <a:lnTo>
                    <a:pt x="774588" y="430530"/>
                  </a:lnTo>
                  <a:close/>
                </a:path>
                <a:path w="1056640" h="935990">
                  <a:moveTo>
                    <a:pt x="898144" y="429260"/>
                  </a:moveTo>
                  <a:lnTo>
                    <a:pt x="886836" y="429260"/>
                  </a:lnTo>
                  <a:lnTo>
                    <a:pt x="883496" y="435610"/>
                  </a:lnTo>
                  <a:lnTo>
                    <a:pt x="883571" y="448310"/>
                  </a:lnTo>
                  <a:lnTo>
                    <a:pt x="884708" y="467360"/>
                  </a:lnTo>
                  <a:lnTo>
                    <a:pt x="884719" y="471170"/>
                  </a:lnTo>
                  <a:lnTo>
                    <a:pt x="883143" y="533400"/>
                  </a:lnTo>
                  <a:lnTo>
                    <a:pt x="883029" y="541020"/>
                  </a:lnTo>
                  <a:lnTo>
                    <a:pt x="884428" y="579120"/>
                  </a:lnTo>
                  <a:lnTo>
                    <a:pt x="884522" y="588010"/>
                  </a:lnTo>
                  <a:lnTo>
                    <a:pt x="884783" y="590550"/>
                  </a:lnTo>
                  <a:lnTo>
                    <a:pt x="885548" y="591820"/>
                  </a:lnTo>
                  <a:lnTo>
                    <a:pt x="889150" y="595630"/>
                  </a:lnTo>
                  <a:lnTo>
                    <a:pt x="919453" y="595630"/>
                  </a:lnTo>
                  <a:lnTo>
                    <a:pt x="921505" y="594360"/>
                  </a:lnTo>
                  <a:lnTo>
                    <a:pt x="923819" y="593090"/>
                  </a:lnTo>
                  <a:lnTo>
                    <a:pt x="924856" y="591820"/>
                  </a:lnTo>
                  <a:lnTo>
                    <a:pt x="924856" y="585470"/>
                  </a:lnTo>
                  <a:lnTo>
                    <a:pt x="923180" y="584200"/>
                  </a:lnTo>
                  <a:lnTo>
                    <a:pt x="896846" y="584200"/>
                  </a:lnTo>
                  <a:lnTo>
                    <a:pt x="896726" y="581660"/>
                  </a:lnTo>
                  <a:lnTo>
                    <a:pt x="896828" y="561340"/>
                  </a:lnTo>
                  <a:lnTo>
                    <a:pt x="897358" y="539750"/>
                  </a:lnTo>
                  <a:lnTo>
                    <a:pt x="897483" y="533400"/>
                  </a:lnTo>
                  <a:lnTo>
                    <a:pt x="897581" y="527050"/>
                  </a:lnTo>
                  <a:lnTo>
                    <a:pt x="897470" y="515620"/>
                  </a:lnTo>
                  <a:lnTo>
                    <a:pt x="897369" y="513080"/>
                  </a:lnTo>
                  <a:lnTo>
                    <a:pt x="896846" y="506730"/>
                  </a:lnTo>
                  <a:lnTo>
                    <a:pt x="912270" y="506730"/>
                  </a:lnTo>
                  <a:lnTo>
                    <a:pt x="914071" y="505460"/>
                  </a:lnTo>
                  <a:lnTo>
                    <a:pt x="915610" y="504190"/>
                  </a:lnTo>
                  <a:lnTo>
                    <a:pt x="916887" y="502920"/>
                  </a:lnTo>
                  <a:lnTo>
                    <a:pt x="917662" y="501650"/>
                  </a:lnTo>
                  <a:lnTo>
                    <a:pt x="917662" y="495300"/>
                  </a:lnTo>
                  <a:lnTo>
                    <a:pt x="913809" y="494030"/>
                  </a:lnTo>
                  <a:lnTo>
                    <a:pt x="897108" y="494030"/>
                  </a:lnTo>
                  <a:lnTo>
                    <a:pt x="896605" y="491490"/>
                  </a:lnTo>
                  <a:lnTo>
                    <a:pt x="896333" y="490220"/>
                  </a:lnTo>
                  <a:lnTo>
                    <a:pt x="897258" y="458470"/>
                  </a:lnTo>
                  <a:lnTo>
                    <a:pt x="897369" y="447040"/>
                  </a:lnTo>
                  <a:lnTo>
                    <a:pt x="897108" y="444500"/>
                  </a:lnTo>
                  <a:lnTo>
                    <a:pt x="923055" y="444500"/>
                  </a:lnTo>
                  <a:lnTo>
                    <a:pt x="923055" y="436880"/>
                  </a:lnTo>
                  <a:lnTo>
                    <a:pt x="919453" y="434340"/>
                  </a:lnTo>
                  <a:lnTo>
                    <a:pt x="911756" y="433070"/>
                  </a:lnTo>
                  <a:lnTo>
                    <a:pt x="904301" y="430530"/>
                  </a:lnTo>
                  <a:lnTo>
                    <a:pt x="898144" y="429260"/>
                  </a:lnTo>
                  <a:close/>
                </a:path>
                <a:path w="1056640" h="935990">
                  <a:moveTo>
                    <a:pt x="447315" y="294640"/>
                  </a:moveTo>
                  <a:lnTo>
                    <a:pt x="414211" y="294640"/>
                  </a:lnTo>
                  <a:lnTo>
                    <a:pt x="424181" y="317500"/>
                  </a:lnTo>
                  <a:lnTo>
                    <a:pt x="436751" y="350520"/>
                  </a:lnTo>
                  <a:lnTo>
                    <a:pt x="451923" y="391160"/>
                  </a:lnTo>
                  <a:lnTo>
                    <a:pt x="469697" y="439420"/>
                  </a:lnTo>
                  <a:lnTo>
                    <a:pt x="486400" y="487680"/>
                  </a:lnTo>
                  <a:lnTo>
                    <a:pt x="498361" y="524510"/>
                  </a:lnTo>
                  <a:lnTo>
                    <a:pt x="507957" y="566420"/>
                  </a:lnTo>
                  <a:lnTo>
                    <a:pt x="507706" y="567690"/>
                  </a:lnTo>
                  <a:lnTo>
                    <a:pt x="508481" y="570230"/>
                  </a:lnTo>
                  <a:lnTo>
                    <a:pt x="509507" y="574040"/>
                  </a:lnTo>
                  <a:lnTo>
                    <a:pt x="512072" y="584200"/>
                  </a:lnTo>
                  <a:lnTo>
                    <a:pt x="513612" y="588010"/>
                  </a:lnTo>
                  <a:lnTo>
                    <a:pt x="515674" y="590550"/>
                  </a:lnTo>
                  <a:lnTo>
                    <a:pt x="517475" y="593090"/>
                  </a:lnTo>
                  <a:lnTo>
                    <a:pt x="520292" y="594360"/>
                  </a:lnTo>
                  <a:lnTo>
                    <a:pt x="527999" y="594360"/>
                  </a:lnTo>
                  <a:lnTo>
                    <a:pt x="534679" y="593090"/>
                  </a:lnTo>
                  <a:lnTo>
                    <a:pt x="544438" y="589280"/>
                  </a:lnTo>
                  <a:lnTo>
                    <a:pt x="548481" y="577850"/>
                  </a:lnTo>
                  <a:lnTo>
                    <a:pt x="552113" y="553720"/>
                  </a:lnTo>
                  <a:lnTo>
                    <a:pt x="553027" y="543560"/>
                  </a:lnTo>
                  <a:lnTo>
                    <a:pt x="525171" y="543560"/>
                  </a:lnTo>
                  <a:lnTo>
                    <a:pt x="522568" y="535940"/>
                  </a:lnTo>
                  <a:lnTo>
                    <a:pt x="518592" y="523240"/>
                  </a:lnTo>
                  <a:lnTo>
                    <a:pt x="513219" y="505460"/>
                  </a:lnTo>
                  <a:lnTo>
                    <a:pt x="506429" y="481330"/>
                  </a:lnTo>
                  <a:lnTo>
                    <a:pt x="476377" y="377190"/>
                  </a:lnTo>
                  <a:lnTo>
                    <a:pt x="468511" y="351790"/>
                  </a:lnTo>
                  <a:lnTo>
                    <a:pt x="460287" y="327660"/>
                  </a:lnTo>
                  <a:lnTo>
                    <a:pt x="451629" y="304800"/>
                  </a:lnTo>
                  <a:lnTo>
                    <a:pt x="447315" y="294640"/>
                  </a:lnTo>
                  <a:close/>
                </a:path>
                <a:path w="1056640" h="935990">
                  <a:moveTo>
                    <a:pt x="407269" y="237490"/>
                  </a:moveTo>
                  <a:lnTo>
                    <a:pt x="387751" y="276860"/>
                  </a:lnTo>
                  <a:lnTo>
                    <a:pt x="384791" y="372110"/>
                  </a:lnTo>
                  <a:lnTo>
                    <a:pt x="384718" y="382270"/>
                  </a:lnTo>
                  <a:lnTo>
                    <a:pt x="385934" y="554990"/>
                  </a:lnTo>
                  <a:lnTo>
                    <a:pt x="403426" y="591820"/>
                  </a:lnTo>
                  <a:lnTo>
                    <a:pt x="407793" y="591820"/>
                  </a:lnTo>
                  <a:lnTo>
                    <a:pt x="411636" y="590550"/>
                  </a:lnTo>
                  <a:lnTo>
                    <a:pt x="414724" y="586740"/>
                  </a:lnTo>
                  <a:lnTo>
                    <a:pt x="418054" y="584200"/>
                  </a:lnTo>
                  <a:lnTo>
                    <a:pt x="419604" y="580390"/>
                  </a:lnTo>
                  <a:lnTo>
                    <a:pt x="419604" y="574040"/>
                  </a:lnTo>
                  <a:lnTo>
                    <a:pt x="418578" y="570230"/>
                  </a:lnTo>
                  <a:lnTo>
                    <a:pt x="416274" y="566420"/>
                  </a:lnTo>
                  <a:lnTo>
                    <a:pt x="415238" y="565150"/>
                  </a:lnTo>
                  <a:lnTo>
                    <a:pt x="414473" y="563880"/>
                  </a:lnTo>
                  <a:lnTo>
                    <a:pt x="414211" y="562610"/>
                  </a:lnTo>
                  <a:lnTo>
                    <a:pt x="414211" y="294640"/>
                  </a:lnTo>
                  <a:lnTo>
                    <a:pt x="447315" y="294640"/>
                  </a:lnTo>
                  <a:lnTo>
                    <a:pt x="442462" y="283210"/>
                  </a:lnTo>
                  <a:lnTo>
                    <a:pt x="433448" y="264160"/>
                  </a:lnTo>
                  <a:lnTo>
                    <a:pt x="425253" y="250190"/>
                  </a:lnTo>
                  <a:lnTo>
                    <a:pt x="417827" y="242570"/>
                  </a:lnTo>
                  <a:lnTo>
                    <a:pt x="414475" y="241300"/>
                  </a:lnTo>
                  <a:lnTo>
                    <a:pt x="407269" y="241300"/>
                  </a:lnTo>
                  <a:lnTo>
                    <a:pt x="407269" y="237490"/>
                  </a:lnTo>
                  <a:close/>
                </a:path>
                <a:path w="1056640" h="935990">
                  <a:moveTo>
                    <a:pt x="349219" y="238760"/>
                  </a:moveTo>
                  <a:lnTo>
                    <a:pt x="271137" y="238760"/>
                  </a:lnTo>
                  <a:lnTo>
                    <a:pt x="259530" y="240030"/>
                  </a:lnTo>
                  <a:lnTo>
                    <a:pt x="251269" y="242570"/>
                  </a:lnTo>
                  <a:lnTo>
                    <a:pt x="246329" y="246380"/>
                  </a:lnTo>
                  <a:lnTo>
                    <a:pt x="244688" y="251460"/>
                  </a:lnTo>
                  <a:lnTo>
                    <a:pt x="244688" y="256540"/>
                  </a:lnTo>
                  <a:lnTo>
                    <a:pt x="246217" y="260350"/>
                  </a:lnTo>
                  <a:lnTo>
                    <a:pt x="249054" y="262890"/>
                  </a:lnTo>
                  <a:lnTo>
                    <a:pt x="252133" y="264160"/>
                  </a:lnTo>
                  <a:lnTo>
                    <a:pt x="256237" y="265430"/>
                  </a:lnTo>
                  <a:lnTo>
                    <a:pt x="283723" y="265430"/>
                  </a:lnTo>
                  <a:lnTo>
                    <a:pt x="284778" y="279400"/>
                  </a:lnTo>
                  <a:lnTo>
                    <a:pt x="285587" y="293370"/>
                  </a:lnTo>
                  <a:lnTo>
                    <a:pt x="286106" y="307340"/>
                  </a:lnTo>
                  <a:lnTo>
                    <a:pt x="286229" y="325120"/>
                  </a:lnTo>
                  <a:lnTo>
                    <a:pt x="283622" y="435610"/>
                  </a:lnTo>
                  <a:lnTo>
                    <a:pt x="283512" y="443230"/>
                  </a:lnTo>
                  <a:lnTo>
                    <a:pt x="287063" y="554990"/>
                  </a:lnTo>
                  <a:lnTo>
                    <a:pt x="286037" y="561340"/>
                  </a:lnTo>
                  <a:lnTo>
                    <a:pt x="268823" y="561340"/>
                  </a:lnTo>
                  <a:lnTo>
                    <a:pt x="262666" y="568960"/>
                  </a:lnTo>
                  <a:lnTo>
                    <a:pt x="261630" y="572770"/>
                  </a:lnTo>
                  <a:lnTo>
                    <a:pt x="261630" y="584200"/>
                  </a:lnTo>
                  <a:lnTo>
                    <a:pt x="268059" y="588010"/>
                  </a:lnTo>
                  <a:lnTo>
                    <a:pt x="284236" y="588010"/>
                  </a:lnTo>
                  <a:lnTo>
                    <a:pt x="287063" y="586740"/>
                  </a:lnTo>
                  <a:lnTo>
                    <a:pt x="349993" y="586740"/>
                  </a:lnTo>
                  <a:lnTo>
                    <a:pt x="353585" y="582930"/>
                  </a:lnTo>
                  <a:lnTo>
                    <a:pt x="357187" y="580390"/>
                  </a:lnTo>
                  <a:lnTo>
                    <a:pt x="358988" y="576580"/>
                  </a:lnTo>
                  <a:lnTo>
                    <a:pt x="358988" y="571500"/>
                  </a:lnTo>
                  <a:lnTo>
                    <a:pt x="357635" y="566420"/>
                  </a:lnTo>
                  <a:lnTo>
                    <a:pt x="353561" y="561340"/>
                  </a:lnTo>
                  <a:lnTo>
                    <a:pt x="346743" y="558800"/>
                  </a:lnTo>
                  <a:lnTo>
                    <a:pt x="314801" y="558800"/>
                  </a:lnTo>
                  <a:lnTo>
                    <a:pt x="314926" y="551180"/>
                  </a:lnTo>
                  <a:lnTo>
                    <a:pt x="314822" y="518160"/>
                  </a:lnTo>
                  <a:lnTo>
                    <a:pt x="312487" y="415290"/>
                  </a:lnTo>
                  <a:lnTo>
                    <a:pt x="315755" y="314960"/>
                  </a:lnTo>
                  <a:lnTo>
                    <a:pt x="315695" y="299720"/>
                  </a:lnTo>
                  <a:lnTo>
                    <a:pt x="315285" y="287020"/>
                  </a:lnTo>
                  <a:lnTo>
                    <a:pt x="314636" y="275590"/>
                  </a:lnTo>
                  <a:lnTo>
                    <a:pt x="313775" y="264160"/>
                  </a:lnTo>
                  <a:lnTo>
                    <a:pt x="345114" y="264160"/>
                  </a:lnTo>
                  <a:lnTo>
                    <a:pt x="348706" y="262890"/>
                  </a:lnTo>
                  <a:lnTo>
                    <a:pt x="354873" y="256540"/>
                  </a:lnTo>
                  <a:lnTo>
                    <a:pt x="356423" y="254000"/>
                  </a:lnTo>
                  <a:lnTo>
                    <a:pt x="356423" y="242570"/>
                  </a:lnTo>
                  <a:lnTo>
                    <a:pt x="349219" y="238760"/>
                  </a:lnTo>
                  <a:close/>
                </a:path>
                <a:path w="1056640" h="935990">
                  <a:moveTo>
                    <a:pt x="349993" y="586740"/>
                  </a:moveTo>
                  <a:lnTo>
                    <a:pt x="287063" y="586740"/>
                  </a:lnTo>
                  <a:lnTo>
                    <a:pt x="291446" y="588010"/>
                  </a:lnTo>
                  <a:lnTo>
                    <a:pt x="345889" y="588010"/>
                  </a:lnTo>
                  <a:lnTo>
                    <a:pt x="349993" y="586740"/>
                  </a:lnTo>
                  <a:close/>
                </a:path>
                <a:path w="1056640" h="935990">
                  <a:moveTo>
                    <a:pt x="174051" y="425450"/>
                  </a:moveTo>
                  <a:lnTo>
                    <a:pt x="124733" y="425450"/>
                  </a:lnTo>
                  <a:lnTo>
                    <a:pt x="123697" y="426720"/>
                  </a:lnTo>
                  <a:lnTo>
                    <a:pt x="123697" y="433070"/>
                  </a:lnTo>
                  <a:lnTo>
                    <a:pt x="130377" y="435610"/>
                  </a:lnTo>
                  <a:lnTo>
                    <a:pt x="144764" y="435610"/>
                  </a:lnTo>
                  <a:lnTo>
                    <a:pt x="145103" y="444500"/>
                  </a:lnTo>
                  <a:lnTo>
                    <a:pt x="148708" y="510540"/>
                  </a:lnTo>
                  <a:lnTo>
                    <a:pt x="151313" y="551180"/>
                  </a:lnTo>
                  <a:lnTo>
                    <a:pt x="151789" y="554990"/>
                  </a:lnTo>
                  <a:lnTo>
                    <a:pt x="151821" y="558800"/>
                  </a:lnTo>
                  <a:lnTo>
                    <a:pt x="151798" y="567690"/>
                  </a:lnTo>
                  <a:lnTo>
                    <a:pt x="152209" y="582930"/>
                  </a:lnTo>
                  <a:lnTo>
                    <a:pt x="156314" y="586740"/>
                  </a:lnTo>
                  <a:lnTo>
                    <a:pt x="158628" y="586740"/>
                  </a:lnTo>
                  <a:lnTo>
                    <a:pt x="164031" y="582930"/>
                  </a:lnTo>
                  <a:lnTo>
                    <a:pt x="164795" y="580390"/>
                  </a:lnTo>
                  <a:lnTo>
                    <a:pt x="164551" y="566420"/>
                  </a:lnTo>
                  <a:lnTo>
                    <a:pt x="163801" y="549910"/>
                  </a:lnTo>
                  <a:lnTo>
                    <a:pt x="162520" y="530860"/>
                  </a:lnTo>
                  <a:lnTo>
                    <a:pt x="158852" y="487680"/>
                  </a:lnTo>
                  <a:lnTo>
                    <a:pt x="157577" y="468630"/>
                  </a:lnTo>
                  <a:lnTo>
                    <a:pt x="156829" y="452120"/>
                  </a:lnTo>
                  <a:lnTo>
                    <a:pt x="156586" y="439420"/>
                  </a:lnTo>
                  <a:lnTo>
                    <a:pt x="157099" y="436880"/>
                  </a:lnTo>
                  <a:lnTo>
                    <a:pt x="174051" y="436880"/>
                  </a:lnTo>
                  <a:lnTo>
                    <a:pt x="175852" y="435610"/>
                  </a:lnTo>
                  <a:lnTo>
                    <a:pt x="176617" y="433070"/>
                  </a:lnTo>
                  <a:lnTo>
                    <a:pt x="176617" y="427990"/>
                  </a:lnTo>
                  <a:lnTo>
                    <a:pt x="174051" y="425450"/>
                  </a:lnTo>
                  <a:close/>
                </a:path>
                <a:path w="1056640" h="935990">
                  <a:moveTo>
                    <a:pt x="201014" y="424180"/>
                  </a:moveTo>
                  <a:lnTo>
                    <a:pt x="193318" y="424180"/>
                  </a:lnTo>
                  <a:lnTo>
                    <a:pt x="191517" y="425450"/>
                  </a:lnTo>
                  <a:lnTo>
                    <a:pt x="188951" y="427990"/>
                  </a:lnTo>
                  <a:lnTo>
                    <a:pt x="188166" y="429260"/>
                  </a:lnTo>
                  <a:lnTo>
                    <a:pt x="188289" y="435610"/>
                  </a:lnTo>
                  <a:lnTo>
                    <a:pt x="189967" y="487680"/>
                  </a:lnTo>
                  <a:lnTo>
                    <a:pt x="189454" y="492760"/>
                  </a:lnTo>
                  <a:lnTo>
                    <a:pt x="189023" y="500380"/>
                  </a:lnTo>
                  <a:lnTo>
                    <a:pt x="188951" y="502920"/>
                  </a:lnTo>
                  <a:lnTo>
                    <a:pt x="189454" y="502920"/>
                  </a:lnTo>
                  <a:lnTo>
                    <a:pt x="189403" y="518160"/>
                  </a:lnTo>
                  <a:lnTo>
                    <a:pt x="188893" y="543560"/>
                  </a:lnTo>
                  <a:lnTo>
                    <a:pt x="188775" y="565150"/>
                  </a:lnTo>
                  <a:lnTo>
                    <a:pt x="189203" y="571500"/>
                  </a:lnTo>
                  <a:lnTo>
                    <a:pt x="191768" y="584200"/>
                  </a:lnTo>
                  <a:lnTo>
                    <a:pt x="194082" y="586740"/>
                  </a:lnTo>
                  <a:lnTo>
                    <a:pt x="199736" y="586740"/>
                  </a:lnTo>
                  <a:lnTo>
                    <a:pt x="201265" y="585470"/>
                  </a:lnTo>
                  <a:lnTo>
                    <a:pt x="203841" y="581660"/>
                  </a:lnTo>
                  <a:lnTo>
                    <a:pt x="204354" y="580390"/>
                  </a:lnTo>
                  <a:lnTo>
                    <a:pt x="204258" y="575310"/>
                  </a:lnTo>
                  <a:lnTo>
                    <a:pt x="202863" y="538480"/>
                  </a:lnTo>
                  <a:lnTo>
                    <a:pt x="202815" y="509270"/>
                  </a:lnTo>
                  <a:lnTo>
                    <a:pt x="238496" y="509270"/>
                  </a:lnTo>
                  <a:lnTo>
                    <a:pt x="238221" y="501650"/>
                  </a:lnTo>
                  <a:lnTo>
                    <a:pt x="209998" y="501650"/>
                  </a:lnTo>
                  <a:lnTo>
                    <a:pt x="205380" y="500380"/>
                  </a:lnTo>
                  <a:lnTo>
                    <a:pt x="202553" y="500380"/>
                  </a:lnTo>
                  <a:lnTo>
                    <a:pt x="203495" y="443230"/>
                  </a:lnTo>
                  <a:lnTo>
                    <a:pt x="203579" y="429260"/>
                  </a:lnTo>
                  <a:lnTo>
                    <a:pt x="201014" y="424180"/>
                  </a:lnTo>
                  <a:close/>
                </a:path>
                <a:path w="1056640" h="935990">
                  <a:moveTo>
                    <a:pt x="238496" y="509270"/>
                  </a:moveTo>
                  <a:lnTo>
                    <a:pt x="202815" y="509270"/>
                  </a:lnTo>
                  <a:lnTo>
                    <a:pt x="218741" y="510540"/>
                  </a:lnTo>
                  <a:lnTo>
                    <a:pt x="223107" y="510540"/>
                  </a:lnTo>
                  <a:lnTo>
                    <a:pt x="224647" y="513080"/>
                  </a:lnTo>
                  <a:lnTo>
                    <a:pt x="224385" y="520700"/>
                  </a:lnTo>
                  <a:lnTo>
                    <a:pt x="224259" y="530860"/>
                  </a:lnTo>
                  <a:lnTo>
                    <a:pt x="224133" y="534670"/>
                  </a:lnTo>
                  <a:lnTo>
                    <a:pt x="224046" y="535940"/>
                  </a:lnTo>
                  <a:lnTo>
                    <a:pt x="223936" y="553720"/>
                  </a:lnTo>
                  <a:lnTo>
                    <a:pt x="224385" y="562610"/>
                  </a:lnTo>
                  <a:lnTo>
                    <a:pt x="225421" y="575310"/>
                  </a:lnTo>
                  <a:lnTo>
                    <a:pt x="226186" y="579120"/>
                  </a:lnTo>
                  <a:lnTo>
                    <a:pt x="228751" y="585470"/>
                  </a:lnTo>
                  <a:lnTo>
                    <a:pt x="230552" y="586740"/>
                  </a:lnTo>
                  <a:lnTo>
                    <a:pt x="236719" y="586740"/>
                  </a:lnTo>
                  <a:lnTo>
                    <a:pt x="240321" y="584200"/>
                  </a:lnTo>
                  <a:lnTo>
                    <a:pt x="241086" y="582930"/>
                  </a:lnTo>
                  <a:lnTo>
                    <a:pt x="240978" y="577850"/>
                  </a:lnTo>
                  <a:lnTo>
                    <a:pt x="238496" y="509270"/>
                  </a:lnTo>
                  <a:close/>
                </a:path>
                <a:path w="1056640" h="935990">
                  <a:moveTo>
                    <a:pt x="921505" y="582930"/>
                  </a:moveTo>
                  <a:lnTo>
                    <a:pt x="915348" y="582930"/>
                  </a:lnTo>
                  <a:lnTo>
                    <a:pt x="896846" y="584200"/>
                  </a:lnTo>
                  <a:lnTo>
                    <a:pt x="923180" y="584200"/>
                  </a:lnTo>
                  <a:lnTo>
                    <a:pt x="921505" y="582930"/>
                  </a:lnTo>
                  <a:close/>
                </a:path>
                <a:path w="1056640" h="935990">
                  <a:moveTo>
                    <a:pt x="790545" y="464820"/>
                  </a:moveTo>
                  <a:lnTo>
                    <a:pt x="778703" y="464820"/>
                  </a:lnTo>
                  <a:lnTo>
                    <a:pt x="782125" y="474980"/>
                  </a:lnTo>
                  <a:lnTo>
                    <a:pt x="785860" y="487680"/>
                  </a:lnTo>
                  <a:lnTo>
                    <a:pt x="798414" y="537210"/>
                  </a:lnTo>
                  <a:lnTo>
                    <a:pt x="803613" y="571500"/>
                  </a:lnTo>
                  <a:lnTo>
                    <a:pt x="804639" y="574040"/>
                  </a:lnTo>
                  <a:lnTo>
                    <a:pt x="808241" y="577850"/>
                  </a:lnTo>
                  <a:lnTo>
                    <a:pt x="810807" y="579120"/>
                  </a:lnTo>
                  <a:lnTo>
                    <a:pt x="813885" y="579120"/>
                  </a:lnTo>
                  <a:lnTo>
                    <a:pt x="818605" y="574040"/>
                  </a:lnTo>
                  <a:lnTo>
                    <a:pt x="824674" y="558800"/>
                  </a:lnTo>
                  <a:lnTo>
                    <a:pt x="827641" y="548640"/>
                  </a:lnTo>
                  <a:lnTo>
                    <a:pt x="814922" y="548640"/>
                  </a:lnTo>
                  <a:lnTo>
                    <a:pt x="812374" y="537210"/>
                  </a:lnTo>
                  <a:lnTo>
                    <a:pt x="808264" y="521970"/>
                  </a:lnTo>
                  <a:lnTo>
                    <a:pt x="802663" y="502920"/>
                  </a:lnTo>
                  <a:lnTo>
                    <a:pt x="795645" y="480060"/>
                  </a:lnTo>
                  <a:lnTo>
                    <a:pt x="790545" y="464820"/>
                  </a:lnTo>
                  <a:close/>
                </a:path>
                <a:path w="1056640" h="935990">
                  <a:moveTo>
                    <a:pt x="857036" y="430530"/>
                  </a:moveTo>
                  <a:lnTo>
                    <a:pt x="852669" y="430530"/>
                  </a:lnTo>
                  <a:lnTo>
                    <a:pt x="848967" y="433070"/>
                  </a:lnTo>
                  <a:lnTo>
                    <a:pt x="832942" y="474980"/>
                  </a:lnTo>
                  <a:lnTo>
                    <a:pt x="830776" y="483870"/>
                  </a:lnTo>
                  <a:lnTo>
                    <a:pt x="828706" y="491490"/>
                  </a:lnTo>
                  <a:lnTo>
                    <a:pt x="826733" y="499110"/>
                  </a:lnTo>
                  <a:lnTo>
                    <a:pt x="824852" y="508000"/>
                  </a:lnTo>
                  <a:lnTo>
                    <a:pt x="815686" y="546100"/>
                  </a:lnTo>
                  <a:lnTo>
                    <a:pt x="814922" y="548640"/>
                  </a:lnTo>
                  <a:lnTo>
                    <a:pt x="827641" y="548640"/>
                  </a:lnTo>
                  <a:lnTo>
                    <a:pt x="832092" y="533400"/>
                  </a:lnTo>
                  <a:lnTo>
                    <a:pt x="840858" y="499110"/>
                  </a:lnTo>
                  <a:lnTo>
                    <a:pt x="843986" y="485140"/>
                  </a:lnTo>
                  <a:lnTo>
                    <a:pt x="846413" y="474980"/>
                  </a:lnTo>
                  <a:lnTo>
                    <a:pt x="848117" y="468630"/>
                  </a:lnTo>
                  <a:lnTo>
                    <a:pt x="849078" y="464820"/>
                  </a:lnTo>
                  <a:lnTo>
                    <a:pt x="862219" y="464820"/>
                  </a:lnTo>
                  <a:lnTo>
                    <a:pt x="862045" y="459740"/>
                  </a:lnTo>
                  <a:lnTo>
                    <a:pt x="861816" y="449580"/>
                  </a:lnTo>
                  <a:lnTo>
                    <a:pt x="861664" y="435610"/>
                  </a:lnTo>
                  <a:lnTo>
                    <a:pt x="860889" y="433070"/>
                  </a:lnTo>
                  <a:lnTo>
                    <a:pt x="858837" y="431800"/>
                  </a:lnTo>
                  <a:lnTo>
                    <a:pt x="857036" y="430530"/>
                  </a:lnTo>
                  <a:close/>
                </a:path>
                <a:path w="1056640" h="935990">
                  <a:moveTo>
                    <a:pt x="553694" y="242570"/>
                  </a:moveTo>
                  <a:lnTo>
                    <a:pt x="539558" y="242570"/>
                  </a:lnTo>
                  <a:lnTo>
                    <a:pt x="535192" y="247650"/>
                  </a:lnTo>
                  <a:lnTo>
                    <a:pt x="535192" y="257810"/>
                  </a:lnTo>
                  <a:lnTo>
                    <a:pt x="535956" y="273050"/>
                  </a:lnTo>
                  <a:lnTo>
                    <a:pt x="535525" y="334010"/>
                  </a:lnTo>
                  <a:lnTo>
                    <a:pt x="534232" y="392430"/>
                  </a:lnTo>
                  <a:lnTo>
                    <a:pt x="532127" y="444500"/>
                  </a:lnTo>
                  <a:lnTo>
                    <a:pt x="529055" y="496570"/>
                  </a:lnTo>
                  <a:lnTo>
                    <a:pt x="525171" y="543560"/>
                  </a:lnTo>
                  <a:lnTo>
                    <a:pt x="553027" y="543560"/>
                  </a:lnTo>
                  <a:lnTo>
                    <a:pt x="558060" y="471170"/>
                  </a:lnTo>
                  <a:lnTo>
                    <a:pt x="560310" y="421640"/>
                  </a:lnTo>
                  <a:lnTo>
                    <a:pt x="562070" y="375920"/>
                  </a:lnTo>
                  <a:lnTo>
                    <a:pt x="563646" y="307340"/>
                  </a:lnTo>
                  <a:lnTo>
                    <a:pt x="563704" y="257810"/>
                  </a:lnTo>
                  <a:lnTo>
                    <a:pt x="562427" y="252730"/>
                  </a:lnTo>
                  <a:lnTo>
                    <a:pt x="559851" y="248920"/>
                  </a:lnTo>
                  <a:lnTo>
                    <a:pt x="557275" y="243840"/>
                  </a:lnTo>
                  <a:lnTo>
                    <a:pt x="553694" y="242570"/>
                  </a:lnTo>
                  <a:close/>
                </a:path>
                <a:path w="1056640" h="935990">
                  <a:moveTo>
                    <a:pt x="232353" y="421640"/>
                  </a:moveTo>
                  <a:lnTo>
                    <a:pt x="225934" y="421640"/>
                  </a:lnTo>
                  <a:lnTo>
                    <a:pt x="224385" y="424180"/>
                  </a:lnTo>
                  <a:lnTo>
                    <a:pt x="223107" y="425450"/>
                  </a:lnTo>
                  <a:lnTo>
                    <a:pt x="222332" y="426720"/>
                  </a:lnTo>
                  <a:lnTo>
                    <a:pt x="222429" y="434340"/>
                  </a:lnTo>
                  <a:lnTo>
                    <a:pt x="222676" y="441960"/>
                  </a:lnTo>
                  <a:lnTo>
                    <a:pt x="223198" y="452120"/>
                  </a:lnTo>
                  <a:lnTo>
                    <a:pt x="223956" y="464820"/>
                  </a:lnTo>
                  <a:lnTo>
                    <a:pt x="224547" y="473710"/>
                  </a:lnTo>
                  <a:lnTo>
                    <a:pt x="225031" y="482600"/>
                  </a:lnTo>
                  <a:lnTo>
                    <a:pt x="225324" y="488950"/>
                  </a:lnTo>
                  <a:lnTo>
                    <a:pt x="225421" y="500380"/>
                  </a:lnTo>
                  <a:lnTo>
                    <a:pt x="224898" y="501650"/>
                  </a:lnTo>
                  <a:lnTo>
                    <a:pt x="238221" y="501650"/>
                  </a:lnTo>
                  <a:lnTo>
                    <a:pt x="237043" y="463550"/>
                  </a:lnTo>
                  <a:lnTo>
                    <a:pt x="236468" y="424180"/>
                  </a:lnTo>
                  <a:lnTo>
                    <a:pt x="235180" y="424180"/>
                  </a:lnTo>
                  <a:lnTo>
                    <a:pt x="234154" y="422910"/>
                  </a:lnTo>
                  <a:lnTo>
                    <a:pt x="233379" y="422910"/>
                  </a:lnTo>
                  <a:lnTo>
                    <a:pt x="232353" y="421640"/>
                  </a:lnTo>
                  <a:close/>
                </a:path>
                <a:path w="1056640" h="935990">
                  <a:moveTo>
                    <a:pt x="923055" y="444500"/>
                  </a:moveTo>
                  <a:lnTo>
                    <a:pt x="901987" y="444500"/>
                  </a:lnTo>
                  <a:lnTo>
                    <a:pt x="908154" y="445770"/>
                  </a:lnTo>
                  <a:lnTo>
                    <a:pt x="915851" y="448310"/>
                  </a:lnTo>
                  <a:lnTo>
                    <a:pt x="920740" y="447040"/>
                  </a:lnTo>
                  <a:lnTo>
                    <a:pt x="923055" y="444500"/>
                  </a:lnTo>
                  <a:close/>
                </a:path>
                <a:path w="1056640" h="935990">
                  <a:moveTo>
                    <a:pt x="174051" y="436880"/>
                  </a:moveTo>
                  <a:lnTo>
                    <a:pt x="157099" y="436880"/>
                  </a:lnTo>
                  <a:lnTo>
                    <a:pt x="168397" y="438150"/>
                  </a:lnTo>
                  <a:lnTo>
                    <a:pt x="172250" y="438150"/>
                  </a:lnTo>
                  <a:lnTo>
                    <a:pt x="174051" y="436880"/>
                  </a:lnTo>
                  <a:close/>
                </a:path>
                <a:path w="1056640" h="935990">
                  <a:moveTo>
                    <a:pt x="131403" y="422910"/>
                  </a:moveTo>
                  <a:lnTo>
                    <a:pt x="129864" y="422910"/>
                  </a:lnTo>
                  <a:lnTo>
                    <a:pt x="126262" y="425450"/>
                  </a:lnTo>
                  <a:lnTo>
                    <a:pt x="164795" y="425450"/>
                  </a:lnTo>
                  <a:lnTo>
                    <a:pt x="131403" y="422910"/>
                  </a:lnTo>
                  <a:close/>
                </a:path>
                <a:path w="1056640" h="935990">
                  <a:moveTo>
                    <a:pt x="717312" y="241300"/>
                  </a:moveTo>
                  <a:lnTo>
                    <a:pt x="712171" y="241300"/>
                  </a:lnTo>
                  <a:lnTo>
                    <a:pt x="704608" y="247650"/>
                  </a:lnTo>
                  <a:lnTo>
                    <a:pt x="692712" y="264160"/>
                  </a:lnTo>
                  <a:lnTo>
                    <a:pt x="676483" y="293370"/>
                  </a:lnTo>
                  <a:lnTo>
                    <a:pt x="637894" y="369570"/>
                  </a:lnTo>
                  <a:lnTo>
                    <a:pt x="636393" y="372110"/>
                  </a:lnTo>
                  <a:lnTo>
                    <a:pt x="674562" y="372110"/>
                  </a:lnTo>
                  <a:lnTo>
                    <a:pt x="675177" y="353060"/>
                  </a:lnTo>
                  <a:lnTo>
                    <a:pt x="679997" y="344170"/>
                  </a:lnTo>
                  <a:lnTo>
                    <a:pt x="689054" y="328930"/>
                  </a:lnTo>
                  <a:lnTo>
                    <a:pt x="702347" y="306070"/>
                  </a:lnTo>
                  <a:lnTo>
                    <a:pt x="732715" y="256540"/>
                  </a:lnTo>
                  <a:lnTo>
                    <a:pt x="732715" y="251460"/>
                  </a:lnTo>
                  <a:lnTo>
                    <a:pt x="730663" y="247650"/>
                  </a:lnTo>
                  <a:lnTo>
                    <a:pt x="726296" y="245110"/>
                  </a:lnTo>
                  <a:lnTo>
                    <a:pt x="722181" y="242570"/>
                  </a:lnTo>
                  <a:lnTo>
                    <a:pt x="717312" y="241300"/>
                  </a:lnTo>
                  <a:close/>
                </a:path>
                <a:path w="1056640" h="935990">
                  <a:moveTo>
                    <a:pt x="411123" y="240030"/>
                  </a:moveTo>
                  <a:lnTo>
                    <a:pt x="408819" y="240030"/>
                  </a:lnTo>
                  <a:lnTo>
                    <a:pt x="407269" y="241300"/>
                  </a:lnTo>
                  <a:lnTo>
                    <a:pt x="414475" y="241300"/>
                  </a:lnTo>
                  <a:lnTo>
                    <a:pt x="411123" y="240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61528" y="675116"/>
              <a:ext cx="151428" cy="1516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12116" y="1595102"/>
              <a:ext cx="215763" cy="992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47153" y="1594837"/>
              <a:ext cx="98887" cy="992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68648" y="1595104"/>
              <a:ext cx="98635" cy="9921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088608" y="1595011"/>
              <a:ext cx="91440" cy="99060"/>
            </a:xfrm>
            <a:custGeom>
              <a:avLst/>
              <a:gdLst/>
              <a:ahLst/>
              <a:cxnLst/>
              <a:rect l="l" t="t" r="r" b="b"/>
              <a:pathLst>
                <a:path w="91440" h="99060">
                  <a:moveTo>
                    <a:pt x="90932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40640"/>
                  </a:lnTo>
                  <a:lnTo>
                    <a:pt x="0" y="57150"/>
                  </a:lnTo>
                  <a:lnTo>
                    <a:pt x="0" y="82550"/>
                  </a:lnTo>
                  <a:lnTo>
                    <a:pt x="0" y="99060"/>
                  </a:lnTo>
                  <a:lnTo>
                    <a:pt x="90932" y="99060"/>
                  </a:lnTo>
                  <a:lnTo>
                    <a:pt x="90932" y="82550"/>
                  </a:lnTo>
                  <a:lnTo>
                    <a:pt x="16700" y="82550"/>
                  </a:lnTo>
                  <a:lnTo>
                    <a:pt x="16700" y="57150"/>
                  </a:lnTo>
                  <a:lnTo>
                    <a:pt x="76542" y="57150"/>
                  </a:lnTo>
                  <a:lnTo>
                    <a:pt x="76542" y="40640"/>
                  </a:lnTo>
                  <a:lnTo>
                    <a:pt x="16700" y="40640"/>
                  </a:lnTo>
                  <a:lnTo>
                    <a:pt x="16700" y="16510"/>
                  </a:lnTo>
                  <a:lnTo>
                    <a:pt x="90932" y="16510"/>
                  </a:lnTo>
                  <a:lnTo>
                    <a:pt x="909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200601" y="1594999"/>
              <a:ext cx="212424" cy="9906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222864" y="8312629"/>
            <a:ext cx="7715250" cy="10947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600"/>
              </a:lnSpc>
              <a:spcBef>
                <a:spcPts val="90"/>
              </a:spcBef>
            </a:pP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Коллекция</a:t>
            </a:r>
            <a:r>
              <a:rPr sz="1600" spc="34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премиальных</a:t>
            </a:r>
            <a:r>
              <a:rPr sz="1600" spc="34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бизнес-блокнотов</a:t>
            </a:r>
            <a:r>
              <a:rPr sz="1600" spc="34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со</a:t>
            </a:r>
            <a:r>
              <a:rPr sz="1600" spc="34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стильным</a:t>
            </a:r>
            <a:r>
              <a:rPr sz="1600" spc="34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и</a:t>
            </a:r>
            <a:r>
              <a:rPr sz="1600" spc="34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Involve"/>
                <a:cs typeface="Involve"/>
              </a:rPr>
              <a:t>сдержанным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дизайном,</a:t>
            </a:r>
            <a:r>
              <a:rPr sz="1600" spc="434" dirty="0">
                <a:solidFill>
                  <a:srgbClr val="FFFFFF"/>
                </a:solidFill>
                <a:latin typeface="Involve"/>
                <a:cs typeface="Involve"/>
              </a:rPr>
              <a:t> 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высококачественными</a:t>
            </a:r>
            <a:r>
              <a:rPr sz="1600" spc="434" dirty="0">
                <a:solidFill>
                  <a:srgbClr val="FFFFFF"/>
                </a:solidFill>
                <a:latin typeface="Involve"/>
                <a:cs typeface="Involve"/>
              </a:rPr>
              <a:t> 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материалами</a:t>
            </a:r>
            <a:r>
              <a:rPr sz="1600" spc="434" dirty="0">
                <a:solidFill>
                  <a:srgbClr val="FFFFFF"/>
                </a:solidFill>
                <a:latin typeface="Involve"/>
                <a:cs typeface="Involve"/>
              </a:rPr>
              <a:t> 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и</a:t>
            </a:r>
            <a:r>
              <a:rPr sz="1600" spc="440" dirty="0">
                <a:solidFill>
                  <a:srgbClr val="FFFFFF"/>
                </a:solidFill>
                <a:latin typeface="Involve"/>
                <a:cs typeface="Involve"/>
              </a:rPr>
              <a:t>   </a:t>
            </a:r>
            <a:r>
              <a:rPr sz="1600" spc="-10" dirty="0">
                <a:solidFill>
                  <a:srgbClr val="FFFFFF"/>
                </a:solidFill>
                <a:latin typeface="Involve"/>
                <a:cs typeface="Involve"/>
              </a:rPr>
              <a:t>экологичным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подходом.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Идеальны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для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свободного</a:t>
            </a:r>
            <a:r>
              <a:rPr sz="1600" spc="25" dirty="0">
                <a:solidFill>
                  <a:srgbClr val="FFFFFF"/>
                </a:solidFill>
                <a:latin typeface="Involve"/>
                <a:cs typeface="Involve"/>
              </a:rPr>
              <a:t>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письма</a:t>
            </a:r>
            <a:r>
              <a:rPr sz="1600" spc="30" dirty="0">
                <a:solidFill>
                  <a:srgbClr val="FFFFFF"/>
                </a:solidFill>
                <a:latin typeface="Involve"/>
                <a:cs typeface="Involve"/>
              </a:rPr>
              <a:t>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и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графики,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Involve"/>
                <a:cs typeface="Involve"/>
              </a:rPr>
              <a:t>гармонично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дополняя</a:t>
            </a:r>
            <a:r>
              <a:rPr sz="1600" spc="42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цифровую</a:t>
            </a:r>
            <a:r>
              <a:rPr sz="1600" spc="43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экосистему</a:t>
            </a:r>
            <a:r>
              <a:rPr sz="1600" spc="42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современного</a:t>
            </a:r>
            <a:r>
              <a:rPr sz="1600" spc="43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Involve"/>
                <a:cs typeface="Involve"/>
              </a:rPr>
              <a:t>человека.</a:t>
            </a:r>
            <a:endParaRPr sz="1600">
              <a:latin typeface="Involve"/>
              <a:cs typeface="Involv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424935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5"/>
                  </a:lnTo>
                  <a:lnTo>
                    <a:pt x="5325402" y="10347359"/>
                  </a:lnTo>
                  <a:lnTo>
                    <a:pt x="5364143" y="10325878"/>
                  </a:lnTo>
                  <a:lnTo>
                    <a:pt x="5399301" y="10299352"/>
                  </a:lnTo>
                  <a:lnTo>
                    <a:pt x="5430387" y="10268267"/>
                  </a:lnTo>
                  <a:lnTo>
                    <a:pt x="5456914" y="10233110"/>
                  </a:lnTo>
                  <a:lnTo>
                    <a:pt x="5478395" y="10194369"/>
                  </a:lnTo>
                  <a:lnTo>
                    <a:pt x="5494342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6" y="5832778"/>
                  </a:lnTo>
                  <a:lnTo>
                    <a:pt x="40849" y="5873411"/>
                  </a:lnTo>
                  <a:lnTo>
                    <a:pt x="70056" y="5908813"/>
                  </a:lnTo>
                  <a:lnTo>
                    <a:pt x="105456" y="5938022"/>
                  </a:lnTo>
                  <a:lnTo>
                    <a:pt x="146087" y="5960077"/>
                  </a:lnTo>
                  <a:lnTo>
                    <a:pt x="190988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1804670" cy="9791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30" dirty="0">
                <a:solidFill>
                  <a:srgbClr val="3E402F"/>
                </a:solidFill>
                <a:latin typeface="Involve"/>
                <a:cs typeface="Involve"/>
              </a:rPr>
              <a:t>AURI</a:t>
            </a:r>
            <a:endParaRPr sz="6250">
              <a:latin typeface="Involve"/>
              <a:cs typeface="Involv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1173" y="6410481"/>
            <a:ext cx="1885314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 dirty="0">
              <a:latin typeface="Involve"/>
              <a:cs typeface="Involv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10037" y="8725556"/>
            <a:ext cx="693554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96662" y="8725556"/>
            <a:ext cx="419132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9322" y="8725556"/>
            <a:ext cx="92673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47806" y="9072826"/>
            <a:ext cx="900143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Shiny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44510" y="9106843"/>
            <a:ext cx="132064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145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х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205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67608" y="9072826"/>
            <a:ext cx="928356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5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87918" y="9947340"/>
            <a:ext cx="3832860" cy="544830"/>
          </a:xfrm>
          <a:custGeom>
            <a:avLst/>
            <a:gdLst/>
            <a:ahLst/>
            <a:cxnLst/>
            <a:rect l="l" t="t" r="r" b="b"/>
            <a:pathLst>
              <a:path w="3832860" h="544829">
                <a:moveTo>
                  <a:pt x="3560101" y="0"/>
                </a:moveTo>
                <a:lnTo>
                  <a:pt x="272243" y="0"/>
                </a:lnTo>
                <a:lnTo>
                  <a:pt x="223308" y="4386"/>
                </a:lnTo>
                <a:lnTo>
                  <a:pt x="177250" y="17032"/>
                </a:lnTo>
                <a:lnTo>
                  <a:pt x="134838" y="37170"/>
                </a:lnTo>
                <a:lnTo>
                  <a:pt x="96842" y="64029"/>
                </a:lnTo>
                <a:lnTo>
                  <a:pt x="64029" y="96842"/>
                </a:lnTo>
                <a:lnTo>
                  <a:pt x="37170" y="134838"/>
                </a:lnTo>
                <a:lnTo>
                  <a:pt x="17032" y="177250"/>
                </a:lnTo>
                <a:lnTo>
                  <a:pt x="4386" y="223308"/>
                </a:lnTo>
                <a:lnTo>
                  <a:pt x="0" y="272243"/>
                </a:lnTo>
                <a:lnTo>
                  <a:pt x="4386" y="321177"/>
                </a:lnTo>
                <a:lnTo>
                  <a:pt x="17032" y="367235"/>
                </a:lnTo>
                <a:lnTo>
                  <a:pt x="37170" y="409647"/>
                </a:lnTo>
                <a:lnTo>
                  <a:pt x="64029" y="447643"/>
                </a:lnTo>
                <a:lnTo>
                  <a:pt x="96842" y="480456"/>
                </a:lnTo>
                <a:lnTo>
                  <a:pt x="134838" y="507315"/>
                </a:lnTo>
                <a:lnTo>
                  <a:pt x="177250" y="527453"/>
                </a:lnTo>
                <a:lnTo>
                  <a:pt x="223308" y="540099"/>
                </a:lnTo>
                <a:lnTo>
                  <a:pt x="272243" y="544486"/>
                </a:lnTo>
                <a:lnTo>
                  <a:pt x="3560101" y="544486"/>
                </a:lnTo>
                <a:lnTo>
                  <a:pt x="3609035" y="540099"/>
                </a:lnTo>
                <a:lnTo>
                  <a:pt x="3655093" y="527453"/>
                </a:lnTo>
                <a:lnTo>
                  <a:pt x="3697505" y="507315"/>
                </a:lnTo>
                <a:lnTo>
                  <a:pt x="3735501" y="480456"/>
                </a:lnTo>
                <a:lnTo>
                  <a:pt x="3768314" y="447643"/>
                </a:lnTo>
                <a:lnTo>
                  <a:pt x="3795173" y="409647"/>
                </a:lnTo>
                <a:lnTo>
                  <a:pt x="3815311" y="367235"/>
                </a:lnTo>
                <a:lnTo>
                  <a:pt x="3827957" y="321177"/>
                </a:lnTo>
                <a:lnTo>
                  <a:pt x="3832344" y="272243"/>
                </a:lnTo>
                <a:lnTo>
                  <a:pt x="3827957" y="223308"/>
                </a:lnTo>
                <a:lnTo>
                  <a:pt x="3815311" y="177250"/>
                </a:lnTo>
                <a:lnTo>
                  <a:pt x="3795173" y="134838"/>
                </a:lnTo>
                <a:lnTo>
                  <a:pt x="3768314" y="96842"/>
                </a:lnTo>
                <a:lnTo>
                  <a:pt x="3735501" y="64029"/>
                </a:lnTo>
                <a:lnTo>
                  <a:pt x="3697505" y="37170"/>
                </a:lnTo>
                <a:lnTo>
                  <a:pt x="3655093" y="17032"/>
                </a:lnTo>
                <a:lnTo>
                  <a:pt x="3609035" y="4386"/>
                </a:lnTo>
                <a:lnTo>
                  <a:pt x="3560101" y="0"/>
                </a:lnTo>
                <a:close/>
              </a:path>
            </a:pathLst>
          </a:custGeom>
          <a:solidFill>
            <a:srgbClr val="984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5"/>
              </a:rPr>
              <a:t>21244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47410" y="942379"/>
            <a:ext cx="5510522" cy="7350561"/>
            <a:chOff x="447410" y="942379"/>
            <a:chExt cx="5510522" cy="7350561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936521" y="5494095"/>
              <a:ext cx="763270" cy="349250"/>
            </a:xfrm>
            <a:custGeom>
              <a:avLst/>
              <a:gdLst/>
              <a:ahLst/>
              <a:cxnLst/>
              <a:rect l="l" t="t" r="r" b="b"/>
              <a:pathLst>
                <a:path w="763270" h="349250">
                  <a:moveTo>
                    <a:pt x="681476" y="0"/>
                  </a:moveTo>
                  <a:lnTo>
                    <a:pt x="81201" y="0"/>
                  </a:lnTo>
                  <a:lnTo>
                    <a:pt x="49594" y="6381"/>
                  </a:lnTo>
                  <a:lnTo>
                    <a:pt x="23783" y="23783"/>
                  </a:lnTo>
                  <a:lnTo>
                    <a:pt x="6381" y="49594"/>
                  </a:lnTo>
                  <a:lnTo>
                    <a:pt x="0" y="81201"/>
                  </a:lnTo>
                  <a:lnTo>
                    <a:pt x="0" y="267457"/>
                  </a:lnTo>
                  <a:lnTo>
                    <a:pt x="6381" y="299065"/>
                  </a:lnTo>
                  <a:lnTo>
                    <a:pt x="23783" y="324876"/>
                  </a:lnTo>
                  <a:lnTo>
                    <a:pt x="49594" y="342278"/>
                  </a:lnTo>
                  <a:lnTo>
                    <a:pt x="81201" y="348659"/>
                  </a:lnTo>
                  <a:lnTo>
                    <a:pt x="681476" y="348659"/>
                  </a:lnTo>
                  <a:lnTo>
                    <a:pt x="713085" y="342278"/>
                  </a:lnTo>
                  <a:lnTo>
                    <a:pt x="738900" y="324876"/>
                  </a:lnTo>
                  <a:lnTo>
                    <a:pt x="756305" y="299065"/>
                  </a:lnTo>
                  <a:lnTo>
                    <a:pt x="762688" y="267457"/>
                  </a:lnTo>
                  <a:lnTo>
                    <a:pt x="762688" y="81201"/>
                  </a:lnTo>
                  <a:lnTo>
                    <a:pt x="756305" y="49594"/>
                  </a:lnTo>
                  <a:lnTo>
                    <a:pt x="738900" y="23783"/>
                  </a:lnTo>
                  <a:lnTo>
                    <a:pt x="713085" y="6381"/>
                  </a:lnTo>
                  <a:lnTo>
                    <a:pt x="681476" y="0"/>
                  </a:lnTo>
                  <a:close/>
                </a:path>
              </a:pathLst>
            </a:custGeom>
            <a:solidFill>
              <a:srgbClr val="2BB0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28777" y="5588395"/>
              <a:ext cx="146896" cy="16018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213709" y="5587980"/>
              <a:ext cx="393700" cy="160655"/>
            </a:xfrm>
            <a:custGeom>
              <a:avLst/>
              <a:gdLst/>
              <a:ahLst/>
              <a:cxnLst/>
              <a:rect l="l" t="t" r="r" b="b"/>
              <a:pathLst>
                <a:path w="393700" h="160654">
                  <a:moveTo>
                    <a:pt x="123990" y="130810"/>
                  </a:moveTo>
                  <a:lnTo>
                    <a:pt x="36804" y="130810"/>
                  </a:lnTo>
                  <a:lnTo>
                    <a:pt x="36804" y="93980"/>
                  </a:lnTo>
                  <a:lnTo>
                    <a:pt x="111163" y="93980"/>
                  </a:lnTo>
                  <a:lnTo>
                    <a:pt x="111163" y="64770"/>
                  </a:lnTo>
                  <a:lnTo>
                    <a:pt x="36804" y="64770"/>
                  </a:lnTo>
                  <a:lnTo>
                    <a:pt x="36804" y="30480"/>
                  </a:lnTo>
                  <a:lnTo>
                    <a:pt x="121018" y="30480"/>
                  </a:lnTo>
                  <a:lnTo>
                    <a:pt x="121018" y="0"/>
                  </a:lnTo>
                  <a:lnTo>
                    <a:pt x="0" y="0"/>
                  </a:lnTo>
                  <a:lnTo>
                    <a:pt x="0" y="30480"/>
                  </a:lnTo>
                  <a:lnTo>
                    <a:pt x="0" y="64770"/>
                  </a:lnTo>
                  <a:lnTo>
                    <a:pt x="0" y="93980"/>
                  </a:lnTo>
                  <a:lnTo>
                    <a:pt x="0" y="130810"/>
                  </a:lnTo>
                  <a:lnTo>
                    <a:pt x="0" y="160020"/>
                  </a:lnTo>
                  <a:lnTo>
                    <a:pt x="123990" y="160020"/>
                  </a:lnTo>
                  <a:lnTo>
                    <a:pt x="123990" y="130810"/>
                  </a:lnTo>
                  <a:close/>
                </a:path>
                <a:path w="393700" h="160654">
                  <a:moveTo>
                    <a:pt x="393293" y="419"/>
                  </a:moveTo>
                  <a:lnTo>
                    <a:pt x="357746" y="419"/>
                  </a:lnTo>
                  <a:lnTo>
                    <a:pt x="320471" y="113906"/>
                  </a:lnTo>
                  <a:lnTo>
                    <a:pt x="283857" y="419"/>
                  </a:lnTo>
                  <a:lnTo>
                    <a:pt x="249542" y="419"/>
                  </a:lnTo>
                  <a:lnTo>
                    <a:pt x="211797" y="113004"/>
                  </a:lnTo>
                  <a:lnTo>
                    <a:pt x="175653" y="419"/>
                  </a:lnTo>
                  <a:lnTo>
                    <a:pt x="137198" y="419"/>
                  </a:lnTo>
                  <a:lnTo>
                    <a:pt x="189826" y="160604"/>
                  </a:lnTo>
                  <a:lnTo>
                    <a:pt x="229425" y="160604"/>
                  </a:lnTo>
                  <a:lnTo>
                    <a:pt x="265811" y="52171"/>
                  </a:lnTo>
                  <a:lnTo>
                    <a:pt x="301053" y="160604"/>
                  </a:lnTo>
                  <a:lnTo>
                    <a:pt x="340880" y="160604"/>
                  </a:lnTo>
                  <a:lnTo>
                    <a:pt x="393293" y="4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5675" y="6857137"/>
              <a:ext cx="492131" cy="49213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43929" y="6857137"/>
              <a:ext cx="492131" cy="49213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2182" y="6857137"/>
              <a:ext cx="492131" cy="49213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97336" y="942379"/>
              <a:ext cx="3434450" cy="34344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50683" y="6094055"/>
              <a:ext cx="2198885" cy="21988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42660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5"/>
                  </a:lnTo>
                  <a:lnTo>
                    <a:pt x="5325402" y="10347359"/>
                  </a:lnTo>
                  <a:lnTo>
                    <a:pt x="5364143" y="10325878"/>
                  </a:lnTo>
                  <a:lnTo>
                    <a:pt x="5399301" y="10299352"/>
                  </a:lnTo>
                  <a:lnTo>
                    <a:pt x="5430387" y="10268267"/>
                  </a:lnTo>
                  <a:lnTo>
                    <a:pt x="5456914" y="10233110"/>
                  </a:lnTo>
                  <a:lnTo>
                    <a:pt x="5478395" y="10194369"/>
                  </a:lnTo>
                  <a:lnTo>
                    <a:pt x="5494342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6" y="5832778"/>
                  </a:lnTo>
                  <a:lnTo>
                    <a:pt x="40849" y="5873411"/>
                  </a:lnTo>
                  <a:lnTo>
                    <a:pt x="70056" y="5908813"/>
                  </a:lnTo>
                  <a:lnTo>
                    <a:pt x="105456" y="5938022"/>
                  </a:lnTo>
                  <a:lnTo>
                    <a:pt x="146087" y="5960077"/>
                  </a:lnTo>
                  <a:lnTo>
                    <a:pt x="190988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05961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01" y="141706"/>
                  </a:moveTo>
                  <a:lnTo>
                    <a:pt x="241388" y="141706"/>
                  </a:lnTo>
                  <a:lnTo>
                    <a:pt x="241388" y="206476"/>
                  </a:lnTo>
                  <a:lnTo>
                    <a:pt x="166560" y="206476"/>
                  </a:lnTo>
                  <a:lnTo>
                    <a:pt x="166560" y="141706"/>
                  </a:lnTo>
                  <a:lnTo>
                    <a:pt x="128447" y="141706"/>
                  </a:lnTo>
                  <a:lnTo>
                    <a:pt x="128447" y="206476"/>
                  </a:lnTo>
                  <a:lnTo>
                    <a:pt x="128447" y="239496"/>
                  </a:lnTo>
                  <a:lnTo>
                    <a:pt x="128447" y="306806"/>
                  </a:lnTo>
                  <a:lnTo>
                    <a:pt x="166560" y="306806"/>
                  </a:lnTo>
                  <a:lnTo>
                    <a:pt x="166560" y="239496"/>
                  </a:lnTo>
                  <a:lnTo>
                    <a:pt x="241388" y="239496"/>
                  </a:lnTo>
                  <a:lnTo>
                    <a:pt x="241388" y="306806"/>
                  </a:lnTo>
                  <a:lnTo>
                    <a:pt x="279501" y="306806"/>
                  </a:lnTo>
                  <a:lnTo>
                    <a:pt x="279501" y="239496"/>
                  </a:lnTo>
                  <a:lnTo>
                    <a:pt x="279501" y="206476"/>
                  </a:lnTo>
                  <a:lnTo>
                    <a:pt x="279501" y="141706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692" y="306387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39" y="142252"/>
                  </a:lnTo>
                  <a:lnTo>
                    <a:pt x="377139" y="172732"/>
                  </a:lnTo>
                  <a:lnTo>
                    <a:pt x="429793" y="172732"/>
                  </a:lnTo>
                  <a:lnTo>
                    <a:pt x="429793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64" y="237604"/>
                  </a:lnTo>
                  <a:lnTo>
                    <a:pt x="672172" y="242608"/>
                  </a:lnTo>
                  <a:lnTo>
                    <a:pt x="672172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14" y="380860"/>
                  </a:lnTo>
                  <a:lnTo>
                    <a:pt x="77165" y="373811"/>
                  </a:lnTo>
                  <a:lnTo>
                    <a:pt x="48679" y="354584"/>
                  </a:lnTo>
                  <a:lnTo>
                    <a:pt x="29464" y="326097"/>
                  </a:lnTo>
                  <a:lnTo>
                    <a:pt x="22402" y="291249"/>
                  </a:lnTo>
                  <a:lnTo>
                    <a:pt x="22402" y="156819"/>
                  </a:lnTo>
                  <a:lnTo>
                    <a:pt x="29464" y="121970"/>
                  </a:lnTo>
                  <a:lnTo>
                    <a:pt x="48679" y="93484"/>
                  </a:lnTo>
                  <a:lnTo>
                    <a:pt x="77165" y="74256"/>
                  </a:lnTo>
                  <a:lnTo>
                    <a:pt x="112014" y="67208"/>
                  </a:lnTo>
                  <a:lnTo>
                    <a:pt x="321500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00" y="44805"/>
                  </a:lnTo>
                  <a:lnTo>
                    <a:pt x="112014" y="44805"/>
                  </a:lnTo>
                  <a:lnTo>
                    <a:pt x="68453" y="53619"/>
                  </a:lnTo>
                  <a:lnTo>
                    <a:pt x="32842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42" y="370420"/>
                  </a:lnTo>
                  <a:lnTo>
                    <a:pt x="68453" y="394449"/>
                  </a:lnTo>
                  <a:lnTo>
                    <a:pt x="112014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18" y="38722"/>
                  </a:moveTo>
                  <a:lnTo>
                    <a:pt x="647484" y="17310"/>
                  </a:lnTo>
                  <a:lnTo>
                    <a:pt x="591807" y="17132"/>
                  </a:lnTo>
                  <a:lnTo>
                    <a:pt x="543585" y="25247"/>
                  </a:lnTo>
                  <a:lnTo>
                    <a:pt x="504444" y="41338"/>
                  </a:lnTo>
                  <a:lnTo>
                    <a:pt x="507009" y="34798"/>
                  </a:lnTo>
                  <a:lnTo>
                    <a:pt x="511670" y="28790"/>
                  </a:lnTo>
                  <a:lnTo>
                    <a:pt x="522579" y="20688"/>
                  </a:lnTo>
                  <a:lnTo>
                    <a:pt x="524370" y="16319"/>
                  </a:lnTo>
                  <a:lnTo>
                    <a:pt x="522287" y="7797"/>
                  </a:lnTo>
                  <a:lnTo>
                    <a:pt x="519772" y="3467"/>
                  </a:lnTo>
                  <a:lnTo>
                    <a:pt x="512597" y="2311"/>
                  </a:lnTo>
                  <a:lnTo>
                    <a:pt x="487083" y="0"/>
                  </a:lnTo>
                  <a:lnTo>
                    <a:pt x="453364" y="1841"/>
                  </a:lnTo>
                  <a:lnTo>
                    <a:pt x="385965" y="35674"/>
                  </a:lnTo>
                  <a:lnTo>
                    <a:pt x="367055" y="74282"/>
                  </a:lnTo>
                  <a:lnTo>
                    <a:pt x="365988" y="93954"/>
                  </a:lnTo>
                  <a:lnTo>
                    <a:pt x="365988" y="97307"/>
                  </a:lnTo>
                  <a:lnTo>
                    <a:pt x="367207" y="100317"/>
                  </a:lnTo>
                  <a:lnTo>
                    <a:pt x="371475" y="104571"/>
                  </a:lnTo>
                  <a:lnTo>
                    <a:pt x="374332" y="105740"/>
                  </a:lnTo>
                  <a:lnTo>
                    <a:pt x="384327" y="105740"/>
                  </a:lnTo>
                  <a:lnTo>
                    <a:pt x="389077" y="100749"/>
                  </a:lnTo>
                  <a:lnTo>
                    <a:pt x="389077" y="93573"/>
                  </a:lnTo>
                  <a:lnTo>
                    <a:pt x="390131" y="79095"/>
                  </a:lnTo>
                  <a:lnTo>
                    <a:pt x="410565" y="44208"/>
                  </a:lnTo>
                  <a:lnTo>
                    <a:pt x="449529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50" y="59067"/>
                  </a:lnTo>
                  <a:lnTo>
                    <a:pt x="478891" y="71361"/>
                  </a:lnTo>
                  <a:lnTo>
                    <a:pt x="480669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61" y="71031"/>
                  </a:lnTo>
                  <a:lnTo>
                    <a:pt x="509295" y="66167"/>
                  </a:lnTo>
                  <a:lnTo>
                    <a:pt x="516572" y="61468"/>
                  </a:lnTo>
                  <a:lnTo>
                    <a:pt x="548182" y="47625"/>
                  </a:lnTo>
                  <a:lnTo>
                    <a:pt x="586867" y="39471"/>
                  </a:lnTo>
                  <a:lnTo>
                    <a:pt x="630745" y="37541"/>
                  </a:lnTo>
                  <a:lnTo>
                    <a:pt x="677900" y="42354"/>
                  </a:lnTo>
                  <a:lnTo>
                    <a:pt x="674992" y="44602"/>
                  </a:lnTo>
                  <a:lnTo>
                    <a:pt x="668731" y="48031"/>
                  </a:lnTo>
                  <a:lnTo>
                    <a:pt x="641515" y="68364"/>
                  </a:lnTo>
                  <a:lnTo>
                    <a:pt x="617016" y="88188"/>
                  </a:lnTo>
                  <a:lnTo>
                    <a:pt x="595452" y="110553"/>
                  </a:lnTo>
                  <a:lnTo>
                    <a:pt x="580009" y="136258"/>
                  </a:lnTo>
                  <a:lnTo>
                    <a:pt x="578688" y="140322"/>
                  </a:lnTo>
                  <a:lnTo>
                    <a:pt x="579462" y="144195"/>
                  </a:lnTo>
                  <a:lnTo>
                    <a:pt x="582180" y="147408"/>
                  </a:lnTo>
                  <a:lnTo>
                    <a:pt x="595668" y="154647"/>
                  </a:lnTo>
                  <a:lnTo>
                    <a:pt x="616051" y="158026"/>
                  </a:lnTo>
                  <a:lnTo>
                    <a:pt x="637743" y="158775"/>
                  </a:lnTo>
                  <a:lnTo>
                    <a:pt x="655167" y="158165"/>
                  </a:lnTo>
                  <a:lnTo>
                    <a:pt x="644220" y="181737"/>
                  </a:lnTo>
                  <a:lnTo>
                    <a:pt x="626579" y="209829"/>
                  </a:lnTo>
                  <a:lnTo>
                    <a:pt x="602094" y="235127"/>
                  </a:lnTo>
                  <a:lnTo>
                    <a:pt x="570636" y="250355"/>
                  </a:lnTo>
                  <a:lnTo>
                    <a:pt x="563892" y="251866"/>
                  </a:lnTo>
                  <a:lnTo>
                    <a:pt x="561619" y="256120"/>
                  </a:lnTo>
                  <a:lnTo>
                    <a:pt x="560793" y="260337"/>
                  </a:lnTo>
                  <a:lnTo>
                    <a:pt x="560793" y="268097"/>
                  </a:lnTo>
                  <a:lnTo>
                    <a:pt x="565213" y="271018"/>
                  </a:lnTo>
                  <a:lnTo>
                    <a:pt x="569518" y="272757"/>
                  </a:lnTo>
                  <a:lnTo>
                    <a:pt x="571411" y="273100"/>
                  </a:lnTo>
                  <a:lnTo>
                    <a:pt x="573506" y="273100"/>
                  </a:lnTo>
                  <a:lnTo>
                    <a:pt x="613778" y="255447"/>
                  </a:lnTo>
                  <a:lnTo>
                    <a:pt x="657834" y="205511"/>
                  </a:lnTo>
                  <a:lnTo>
                    <a:pt x="685317" y="143573"/>
                  </a:lnTo>
                  <a:lnTo>
                    <a:pt x="686930" y="138760"/>
                  </a:lnTo>
                  <a:lnTo>
                    <a:pt x="685419" y="134023"/>
                  </a:lnTo>
                  <a:lnTo>
                    <a:pt x="677418" y="127850"/>
                  </a:lnTo>
                  <a:lnTo>
                    <a:pt x="672617" y="127558"/>
                  </a:lnTo>
                  <a:lnTo>
                    <a:pt x="668350" y="130098"/>
                  </a:lnTo>
                  <a:lnTo>
                    <a:pt x="655091" y="134823"/>
                  </a:lnTo>
                  <a:lnTo>
                    <a:pt x="641159" y="136245"/>
                  </a:lnTo>
                  <a:lnTo>
                    <a:pt x="626833" y="135470"/>
                  </a:lnTo>
                  <a:lnTo>
                    <a:pt x="607504" y="132956"/>
                  </a:lnTo>
                  <a:lnTo>
                    <a:pt x="627367" y="109448"/>
                  </a:lnTo>
                  <a:lnTo>
                    <a:pt x="651891" y="88303"/>
                  </a:lnTo>
                  <a:lnTo>
                    <a:pt x="678370" y="69011"/>
                  </a:lnTo>
                  <a:lnTo>
                    <a:pt x="713206" y="44792"/>
                  </a:lnTo>
                  <a:lnTo>
                    <a:pt x="717918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02720" y="5283356"/>
            <a:ext cx="2715895" cy="13919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40" dirty="0">
                <a:solidFill>
                  <a:srgbClr val="3E402F"/>
                </a:solidFill>
                <a:latin typeface="Involve"/>
                <a:cs typeface="Involve"/>
              </a:rPr>
              <a:t>COMBI</a:t>
            </a:r>
            <a:endParaRPr sz="6250" dirty="0">
              <a:latin typeface="Involve"/>
              <a:cs typeface="Involve"/>
            </a:endParaRPr>
          </a:p>
          <a:p>
            <a:pPr marL="29209">
              <a:lnSpc>
                <a:spcPct val="100000"/>
              </a:lnSpc>
              <a:spcBef>
                <a:spcPts val="1320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 dirty="0">
              <a:latin typeface="Involve"/>
              <a:cs typeface="Involv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47091" y="6837488"/>
            <a:ext cx="4073525" cy="3749040"/>
            <a:chOff x="1047091" y="6837488"/>
            <a:chExt cx="4073525" cy="3749040"/>
          </a:xfrm>
        </p:grpSpPr>
        <p:sp>
          <p:nvSpPr>
            <p:cNvPr id="11" name="object 11"/>
            <p:cNvSpPr/>
            <p:nvPr/>
          </p:nvSpPr>
          <p:spPr>
            <a:xfrm>
              <a:off x="1047091" y="683748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EE86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96286" y="683748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3535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35010" y="683748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27F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63263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2C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7091" y="744479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96286" y="744479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D2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87918" y="10041578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10037" y="8641789"/>
            <a:ext cx="733207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96662" y="8641789"/>
            <a:ext cx="44309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09321" y="8641789"/>
            <a:ext cx="97972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19858" y="9010001"/>
            <a:ext cx="106918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560" marR="5080" indent="-150495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lang="en-US"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0" dirty="0" err="1" smtClean="0">
                <a:solidFill>
                  <a:srgbClr val="3E402F"/>
                </a:solidFill>
                <a:latin typeface="Involve SemiBold"/>
                <a:cs typeface="Involve SemiBold"/>
              </a:rPr>
              <a:t>Shevret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, </a:t>
            </a: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Silk</a:t>
            </a:r>
            <a:r>
              <a:rPr sz="1500" b="1" spc="-3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93649" y="9010001"/>
            <a:ext cx="10857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</a:t>
            </a:r>
            <a:r>
              <a:rPr sz="15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35123" y="9010001"/>
            <a:ext cx="1566171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49530" algn="ctr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5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клетку, нелинованный </a:t>
            </a: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с</a:t>
            </a:r>
            <a:r>
              <a:rPr sz="15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перфорацией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41786" y="10084957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5"/>
              </a:rPr>
              <a:t>21219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47410" y="879554"/>
            <a:ext cx="5510530" cy="7696200"/>
            <a:chOff x="447410" y="879554"/>
            <a:chExt cx="5510530" cy="7696200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24040" y="879554"/>
              <a:ext cx="3266916" cy="326691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38106" y="6607128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5"/>
                  </a:lnTo>
                  <a:lnTo>
                    <a:pt x="5325407" y="10347359"/>
                  </a:lnTo>
                  <a:lnTo>
                    <a:pt x="5364148" y="10325878"/>
                  </a:lnTo>
                  <a:lnTo>
                    <a:pt x="5399305" y="10299352"/>
                  </a:lnTo>
                  <a:lnTo>
                    <a:pt x="5430390" y="10268267"/>
                  </a:lnTo>
                  <a:lnTo>
                    <a:pt x="5456917" y="10233110"/>
                  </a:lnTo>
                  <a:lnTo>
                    <a:pt x="5478397" y="10194369"/>
                  </a:lnTo>
                  <a:lnTo>
                    <a:pt x="5494343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3" y="224115"/>
                  </a:lnTo>
                  <a:lnTo>
                    <a:pt x="5478397" y="182278"/>
                  </a:lnTo>
                  <a:lnTo>
                    <a:pt x="5456917" y="143537"/>
                  </a:lnTo>
                  <a:lnTo>
                    <a:pt x="5430390" y="108380"/>
                  </a:lnTo>
                  <a:lnTo>
                    <a:pt x="5399305" y="77294"/>
                  </a:lnTo>
                  <a:lnTo>
                    <a:pt x="5364148" y="50768"/>
                  </a:lnTo>
                  <a:lnTo>
                    <a:pt x="5325407" y="29288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7" y="5832778"/>
                  </a:lnTo>
                  <a:lnTo>
                    <a:pt x="40852" y="5873411"/>
                  </a:lnTo>
                  <a:lnTo>
                    <a:pt x="70060" y="5908813"/>
                  </a:lnTo>
                  <a:lnTo>
                    <a:pt x="105461" y="5938022"/>
                  </a:lnTo>
                  <a:lnTo>
                    <a:pt x="146092" y="5960077"/>
                  </a:lnTo>
                  <a:lnTo>
                    <a:pt x="190991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27945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706"/>
                  </a:moveTo>
                  <a:lnTo>
                    <a:pt x="241401" y="141706"/>
                  </a:lnTo>
                  <a:lnTo>
                    <a:pt x="241401" y="206476"/>
                  </a:lnTo>
                  <a:lnTo>
                    <a:pt x="166573" y="206476"/>
                  </a:lnTo>
                  <a:lnTo>
                    <a:pt x="166573" y="141706"/>
                  </a:lnTo>
                  <a:lnTo>
                    <a:pt x="128460" y="141706"/>
                  </a:lnTo>
                  <a:lnTo>
                    <a:pt x="128460" y="206476"/>
                  </a:lnTo>
                  <a:lnTo>
                    <a:pt x="128460" y="239496"/>
                  </a:lnTo>
                  <a:lnTo>
                    <a:pt x="128460" y="306806"/>
                  </a:lnTo>
                  <a:lnTo>
                    <a:pt x="166573" y="306806"/>
                  </a:lnTo>
                  <a:lnTo>
                    <a:pt x="166573" y="239496"/>
                  </a:lnTo>
                  <a:lnTo>
                    <a:pt x="241401" y="239496"/>
                  </a:lnTo>
                  <a:lnTo>
                    <a:pt x="241401" y="306806"/>
                  </a:lnTo>
                  <a:lnTo>
                    <a:pt x="279514" y="306806"/>
                  </a:lnTo>
                  <a:lnTo>
                    <a:pt x="279514" y="239496"/>
                  </a:lnTo>
                  <a:lnTo>
                    <a:pt x="279514" y="206476"/>
                  </a:lnTo>
                  <a:lnTo>
                    <a:pt x="279514" y="141706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704" y="306387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76" y="237604"/>
                  </a:lnTo>
                  <a:lnTo>
                    <a:pt x="672185" y="242608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97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82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49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31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195" y="47625"/>
                  </a:lnTo>
                  <a:lnTo>
                    <a:pt x="586879" y="39471"/>
                  </a:lnTo>
                  <a:lnTo>
                    <a:pt x="630745" y="37541"/>
                  </a:lnTo>
                  <a:lnTo>
                    <a:pt x="677926" y="42354"/>
                  </a:lnTo>
                  <a:lnTo>
                    <a:pt x="675005" y="44602"/>
                  </a:lnTo>
                  <a:lnTo>
                    <a:pt x="668743" y="48031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22"/>
                  </a:lnTo>
                  <a:lnTo>
                    <a:pt x="579475" y="144195"/>
                  </a:lnTo>
                  <a:lnTo>
                    <a:pt x="582180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31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47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60"/>
                  </a:lnTo>
                  <a:lnTo>
                    <a:pt x="685444" y="134023"/>
                  </a:lnTo>
                  <a:lnTo>
                    <a:pt x="677430" y="127850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303"/>
                  </a:lnTo>
                  <a:lnTo>
                    <a:pt x="678383" y="69011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2596515" cy="1402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35" dirty="0">
                <a:solidFill>
                  <a:srgbClr val="3E402F"/>
                </a:solidFill>
                <a:latin typeface="Involve"/>
                <a:cs typeface="Involve"/>
              </a:rPr>
              <a:t>TRENDI</a:t>
            </a:r>
            <a:endParaRPr sz="6250" dirty="0">
              <a:latin typeface="Involve"/>
              <a:cs typeface="Involve"/>
            </a:endParaRPr>
          </a:p>
          <a:p>
            <a:pPr marL="30480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 dirty="0">
              <a:latin typeface="Involve"/>
              <a:cs typeface="Involv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10037" y="8756969"/>
            <a:ext cx="66440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96662" y="8756969"/>
            <a:ext cx="40151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9321" y="8756969"/>
            <a:ext cx="88779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86603" y="9114710"/>
            <a:ext cx="101119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Bondy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93647" y="9114710"/>
            <a:ext cx="124252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47515" y="9114710"/>
            <a:ext cx="109629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87918" y="9947340"/>
            <a:ext cx="3832860" cy="544830"/>
          </a:xfrm>
          <a:custGeom>
            <a:avLst/>
            <a:gdLst/>
            <a:ahLst/>
            <a:cxnLst/>
            <a:rect l="l" t="t" r="r" b="b"/>
            <a:pathLst>
              <a:path w="3832860" h="544829">
                <a:moveTo>
                  <a:pt x="3560101" y="0"/>
                </a:moveTo>
                <a:lnTo>
                  <a:pt x="272243" y="0"/>
                </a:lnTo>
                <a:lnTo>
                  <a:pt x="223308" y="4386"/>
                </a:lnTo>
                <a:lnTo>
                  <a:pt x="177250" y="17032"/>
                </a:lnTo>
                <a:lnTo>
                  <a:pt x="134838" y="37170"/>
                </a:lnTo>
                <a:lnTo>
                  <a:pt x="96842" y="64029"/>
                </a:lnTo>
                <a:lnTo>
                  <a:pt x="64029" y="96842"/>
                </a:lnTo>
                <a:lnTo>
                  <a:pt x="37170" y="134838"/>
                </a:lnTo>
                <a:lnTo>
                  <a:pt x="17032" y="177250"/>
                </a:lnTo>
                <a:lnTo>
                  <a:pt x="4386" y="223308"/>
                </a:lnTo>
                <a:lnTo>
                  <a:pt x="0" y="272243"/>
                </a:lnTo>
                <a:lnTo>
                  <a:pt x="4386" y="321177"/>
                </a:lnTo>
                <a:lnTo>
                  <a:pt x="17032" y="367235"/>
                </a:lnTo>
                <a:lnTo>
                  <a:pt x="37170" y="409647"/>
                </a:lnTo>
                <a:lnTo>
                  <a:pt x="64029" y="447643"/>
                </a:lnTo>
                <a:lnTo>
                  <a:pt x="96842" y="480456"/>
                </a:lnTo>
                <a:lnTo>
                  <a:pt x="134838" y="507315"/>
                </a:lnTo>
                <a:lnTo>
                  <a:pt x="177250" y="527453"/>
                </a:lnTo>
                <a:lnTo>
                  <a:pt x="223308" y="540099"/>
                </a:lnTo>
                <a:lnTo>
                  <a:pt x="272243" y="544486"/>
                </a:lnTo>
                <a:lnTo>
                  <a:pt x="3560101" y="544486"/>
                </a:lnTo>
                <a:lnTo>
                  <a:pt x="3609035" y="540099"/>
                </a:lnTo>
                <a:lnTo>
                  <a:pt x="3655093" y="527453"/>
                </a:lnTo>
                <a:lnTo>
                  <a:pt x="3697505" y="507315"/>
                </a:lnTo>
                <a:lnTo>
                  <a:pt x="3735501" y="480456"/>
                </a:lnTo>
                <a:lnTo>
                  <a:pt x="3768314" y="447643"/>
                </a:lnTo>
                <a:lnTo>
                  <a:pt x="3795173" y="409647"/>
                </a:lnTo>
                <a:lnTo>
                  <a:pt x="3815311" y="367235"/>
                </a:lnTo>
                <a:lnTo>
                  <a:pt x="3827957" y="321177"/>
                </a:lnTo>
                <a:lnTo>
                  <a:pt x="3832344" y="272243"/>
                </a:lnTo>
                <a:lnTo>
                  <a:pt x="3827957" y="223308"/>
                </a:lnTo>
                <a:lnTo>
                  <a:pt x="3815311" y="177250"/>
                </a:lnTo>
                <a:lnTo>
                  <a:pt x="3795173" y="134838"/>
                </a:lnTo>
                <a:lnTo>
                  <a:pt x="3768314" y="96842"/>
                </a:lnTo>
                <a:lnTo>
                  <a:pt x="3735501" y="64029"/>
                </a:lnTo>
                <a:lnTo>
                  <a:pt x="3697505" y="37170"/>
                </a:lnTo>
                <a:lnTo>
                  <a:pt x="3655093" y="17032"/>
                </a:lnTo>
                <a:lnTo>
                  <a:pt x="3609035" y="4386"/>
                </a:lnTo>
                <a:lnTo>
                  <a:pt x="3560101" y="0"/>
                </a:lnTo>
                <a:close/>
              </a:path>
            </a:pathLst>
          </a:custGeom>
          <a:solidFill>
            <a:srgbClr val="984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4"/>
              </a:rPr>
              <a:t>21229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7410" y="994734"/>
            <a:ext cx="5510530" cy="7581265"/>
            <a:chOff x="447410" y="994734"/>
            <a:chExt cx="5510530" cy="758126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76394" y="994734"/>
              <a:ext cx="3319270" cy="331927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27635" y="6607128"/>
              <a:ext cx="1968526" cy="196852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87903" y="687373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FFE2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63502" y="684932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26627" y="687373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2C3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02226" y="684932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65350" y="687373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E67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40950" y="684932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87903" y="7491516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D2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63502" y="746711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26627" y="7491516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118E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02226" y="746711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65350" y="7491516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057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340950" y="746711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004074" y="687373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979674" y="684932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" y="0"/>
            <a:ext cx="20101604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004396" y="5283882"/>
            <a:ext cx="1999614" cy="14046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250" b="1" spc="-25" dirty="0">
                <a:solidFill>
                  <a:srgbClr val="3E402F"/>
                </a:solidFill>
                <a:latin typeface="Involve"/>
                <a:cs typeface="Involve"/>
              </a:rPr>
              <a:t>SILKY</a:t>
            </a:r>
            <a:endParaRPr sz="6250">
              <a:latin typeface="Involve"/>
              <a:cs typeface="Involve"/>
            </a:endParaRPr>
          </a:p>
          <a:p>
            <a:pPr marL="41275">
              <a:lnSpc>
                <a:spcPct val="100000"/>
              </a:lnSpc>
              <a:spcBef>
                <a:spcPts val="1410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38833" y="6851043"/>
            <a:ext cx="4090035" cy="3649979"/>
            <a:chOff x="1038833" y="6851043"/>
            <a:chExt cx="4090035" cy="3649979"/>
          </a:xfrm>
        </p:grpSpPr>
        <p:sp>
          <p:nvSpPr>
            <p:cNvPr id="4" name="object 4"/>
            <p:cNvSpPr/>
            <p:nvPr/>
          </p:nvSpPr>
          <p:spPr>
            <a:xfrm>
              <a:off x="1038833" y="6851043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08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08" y="492948"/>
                  </a:lnTo>
                  <a:lnTo>
                    <a:pt x="456825" y="488302"/>
                  </a:lnTo>
                  <a:lnTo>
                    <a:pt x="475620" y="475630"/>
                  </a:lnTo>
                  <a:lnTo>
                    <a:pt x="488291" y="456836"/>
                  </a:lnTo>
                  <a:lnTo>
                    <a:pt x="492937" y="433819"/>
                  </a:lnTo>
                  <a:lnTo>
                    <a:pt x="492937" y="59139"/>
                  </a:lnTo>
                  <a:lnTo>
                    <a:pt x="488291" y="36121"/>
                  </a:lnTo>
                  <a:lnTo>
                    <a:pt x="475620" y="17322"/>
                  </a:lnTo>
                  <a:lnTo>
                    <a:pt x="456825" y="4647"/>
                  </a:lnTo>
                  <a:lnTo>
                    <a:pt x="433808" y="0"/>
                  </a:lnTo>
                  <a:close/>
                </a:path>
              </a:pathLst>
            </a:custGeom>
            <a:solidFill>
              <a:srgbClr val="2A2A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9101" y="6851043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08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08" y="492948"/>
                  </a:lnTo>
                  <a:lnTo>
                    <a:pt x="456827" y="488302"/>
                  </a:lnTo>
                  <a:lnTo>
                    <a:pt x="475625" y="475630"/>
                  </a:lnTo>
                  <a:lnTo>
                    <a:pt x="488300" y="456836"/>
                  </a:lnTo>
                  <a:lnTo>
                    <a:pt x="492948" y="433819"/>
                  </a:lnTo>
                  <a:lnTo>
                    <a:pt x="492948" y="59139"/>
                  </a:lnTo>
                  <a:lnTo>
                    <a:pt x="488300" y="36121"/>
                  </a:lnTo>
                  <a:lnTo>
                    <a:pt x="475625" y="17322"/>
                  </a:lnTo>
                  <a:lnTo>
                    <a:pt x="456827" y="4647"/>
                  </a:lnTo>
                  <a:lnTo>
                    <a:pt x="433808" y="0"/>
                  </a:lnTo>
                  <a:close/>
                </a:path>
              </a:pathLst>
            </a:custGeom>
            <a:solidFill>
              <a:srgbClr val="EB84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28878" y="6851043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19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19" y="492948"/>
                  </a:lnTo>
                  <a:lnTo>
                    <a:pt x="456836" y="488302"/>
                  </a:lnTo>
                  <a:lnTo>
                    <a:pt x="475630" y="475630"/>
                  </a:lnTo>
                  <a:lnTo>
                    <a:pt x="488302" y="456836"/>
                  </a:lnTo>
                  <a:lnTo>
                    <a:pt x="492948" y="433819"/>
                  </a:lnTo>
                  <a:lnTo>
                    <a:pt x="492948" y="59139"/>
                  </a:lnTo>
                  <a:lnTo>
                    <a:pt x="488302" y="36121"/>
                  </a:lnTo>
                  <a:lnTo>
                    <a:pt x="475630" y="17322"/>
                  </a:lnTo>
                  <a:lnTo>
                    <a:pt x="456836" y="4647"/>
                  </a:lnTo>
                  <a:lnTo>
                    <a:pt x="433819" y="0"/>
                  </a:lnTo>
                  <a:close/>
                </a:path>
              </a:pathLst>
            </a:custGeom>
            <a:solidFill>
              <a:srgbClr val="1D29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68666" y="6851043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5" h="493395">
                  <a:moveTo>
                    <a:pt x="433808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08" y="492948"/>
                  </a:lnTo>
                  <a:lnTo>
                    <a:pt x="456825" y="488302"/>
                  </a:lnTo>
                  <a:lnTo>
                    <a:pt x="475620" y="475630"/>
                  </a:lnTo>
                  <a:lnTo>
                    <a:pt x="488291" y="456836"/>
                  </a:lnTo>
                  <a:lnTo>
                    <a:pt x="492937" y="433819"/>
                  </a:lnTo>
                  <a:lnTo>
                    <a:pt x="492937" y="59139"/>
                  </a:lnTo>
                  <a:lnTo>
                    <a:pt x="488291" y="36121"/>
                  </a:lnTo>
                  <a:lnTo>
                    <a:pt x="475620" y="17322"/>
                  </a:lnTo>
                  <a:lnTo>
                    <a:pt x="456825" y="4647"/>
                  </a:lnTo>
                  <a:lnTo>
                    <a:pt x="433808" y="0"/>
                  </a:lnTo>
                  <a:close/>
                </a:path>
              </a:pathLst>
            </a:custGeom>
            <a:solidFill>
              <a:srgbClr val="133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3097" y="7468826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08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08" y="492948"/>
                  </a:lnTo>
                  <a:lnTo>
                    <a:pt x="456825" y="488302"/>
                  </a:lnTo>
                  <a:lnTo>
                    <a:pt x="475620" y="475630"/>
                  </a:lnTo>
                  <a:lnTo>
                    <a:pt x="488291" y="456836"/>
                  </a:lnTo>
                  <a:lnTo>
                    <a:pt x="492937" y="433819"/>
                  </a:lnTo>
                  <a:lnTo>
                    <a:pt x="492937" y="59139"/>
                  </a:lnTo>
                  <a:lnTo>
                    <a:pt x="488291" y="36121"/>
                  </a:lnTo>
                  <a:lnTo>
                    <a:pt x="475620" y="17322"/>
                  </a:lnTo>
                  <a:lnTo>
                    <a:pt x="456825" y="4647"/>
                  </a:lnTo>
                  <a:lnTo>
                    <a:pt x="433808" y="0"/>
                  </a:lnTo>
                  <a:close/>
                </a:path>
              </a:pathLst>
            </a:custGeom>
            <a:solidFill>
              <a:srgbClr val="DF4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82874" y="7468826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19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19" y="492948"/>
                  </a:lnTo>
                  <a:lnTo>
                    <a:pt x="456836" y="488302"/>
                  </a:lnTo>
                  <a:lnTo>
                    <a:pt x="475630" y="475630"/>
                  </a:lnTo>
                  <a:lnTo>
                    <a:pt x="488302" y="456836"/>
                  </a:lnTo>
                  <a:lnTo>
                    <a:pt x="492948" y="433819"/>
                  </a:lnTo>
                  <a:lnTo>
                    <a:pt x="492948" y="59139"/>
                  </a:lnTo>
                  <a:lnTo>
                    <a:pt x="488302" y="36121"/>
                  </a:lnTo>
                  <a:lnTo>
                    <a:pt x="475630" y="17322"/>
                  </a:lnTo>
                  <a:lnTo>
                    <a:pt x="456836" y="4647"/>
                  </a:lnTo>
                  <a:lnTo>
                    <a:pt x="433819" y="0"/>
                  </a:lnTo>
                  <a:close/>
                </a:path>
              </a:pathLst>
            </a:custGeom>
            <a:solidFill>
              <a:srgbClr val="4B8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90040" y="9955561"/>
              <a:ext cx="3839210" cy="545465"/>
            </a:xfrm>
            <a:custGeom>
              <a:avLst/>
              <a:gdLst/>
              <a:ahLst/>
              <a:cxnLst/>
              <a:rect l="l" t="t" r="r" b="b"/>
              <a:pathLst>
                <a:path w="3839210" h="545465">
                  <a:moveTo>
                    <a:pt x="3565985" y="0"/>
                  </a:moveTo>
                  <a:lnTo>
                    <a:pt x="272682" y="0"/>
                  </a:lnTo>
                  <a:lnTo>
                    <a:pt x="223666" y="4393"/>
                  </a:lnTo>
                  <a:lnTo>
                    <a:pt x="177533" y="17060"/>
                  </a:lnTo>
                  <a:lnTo>
                    <a:pt x="135052" y="37230"/>
                  </a:lnTo>
                  <a:lnTo>
                    <a:pt x="96995" y="64134"/>
                  </a:lnTo>
                  <a:lnTo>
                    <a:pt x="64130" y="97001"/>
                  </a:lnTo>
                  <a:lnTo>
                    <a:pt x="37228" y="135060"/>
                  </a:lnTo>
                  <a:lnTo>
                    <a:pt x="17059" y="177542"/>
                  </a:lnTo>
                  <a:lnTo>
                    <a:pt x="4393" y="223676"/>
                  </a:lnTo>
                  <a:lnTo>
                    <a:pt x="0" y="272693"/>
                  </a:lnTo>
                  <a:lnTo>
                    <a:pt x="4393" y="321709"/>
                  </a:lnTo>
                  <a:lnTo>
                    <a:pt x="17059" y="367844"/>
                  </a:lnTo>
                  <a:lnTo>
                    <a:pt x="37228" y="410326"/>
                  </a:lnTo>
                  <a:lnTo>
                    <a:pt x="64130" y="448385"/>
                  </a:lnTo>
                  <a:lnTo>
                    <a:pt x="96995" y="481251"/>
                  </a:lnTo>
                  <a:lnTo>
                    <a:pt x="135052" y="508155"/>
                  </a:lnTo>
                  <a:lnTo>
                    <a:pt x="177533" y="528325"/>
                  </a:lnTo>
                  <a:lnTo>
                    <a:pt x="223666" y="540993"/>
                  </a:lnTo>
                  <a:lnTo>
                    <a:pt x="272682" y="545386"/>
                  </a:lnTo>
                  <a:lnTo>
                    <a:pt x="3565985" y="545386"/>
                  </a:lnTo>
                  <a:lnTo>
                    <a:pt x="3615002" y="540993"/>
                  </a:lnTo>
                  <a:lnTo>
                    <a:pt x="3661136" y="528325"/>
                  </a:lnTo>
                  <a:lnTo>
                    <a:pt x="3703618" y="508155"/>
                  </a:lnTo>
                  <a:lnTo>
                    <a:pt x="3741677" y="481251"/>
                  </a:lnTo>
                  <a:lnTo>
                    <a:pt x="3774544" y="448385"/>
                  </a:lnTo>
                  <a:lnTo>
                    <a:pt x="3801447" y="410326"/>
                  </a:lnTo>
                  <a:lnTo>
                    <a:pt x="3821618" y="367844"/>
                  </a:lnTo>
                  <a:lnTo>
                    <a:pt x="3834285" y="321709"/>
                  </a:lnTo>
                  <a:lnTo>
                    <a:pt x="3838678" y="272693"/>
                  </a:lnTo>
                  <a:lnTo>
                    <a:pt x="3834285" y="223676"/>
                  </a:lnTo>
                  <a:lnTo>
                    <a:pt x="3821618" y="177542"/>
                  </a:lnTo>
                  <a:lnTo>
                    <a:pt x="3801447" y="135060"/>
                  </a:lnTo>
                  <a:lnTo>
                    <a:pt x="3774544" y="97001"/>
                  </a:lnTo>
                  <a:lnTo>
                    <a:pt x="3741677" y="64134"/>
                  </a:lnTo>
                  <a:lnTo>
                    <a:pt x="3703618" y="37230"/>
                  </a:lnTo>
                  <a:lnTo>
                    <a:pt x="3661136" y="17060"/>
                  </a:lnTo>
                  <a:lnTo>
                    <a:pt x="3615002" y="4393"/>
                  </a:lnTo>
                  <a:lnTo>
                    <a:pt x="3565985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914852" y="8741702"/>
            <a:ext cx="712282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04269" y="8741702"/>
            <a:ext cx="430754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11322" y="8741702"/>
            <a:ext cx="952273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44726" y="9111031"/>
            <a:ext cx="1284152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Silk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Touch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98027" y="9111031"/>
            <a:ext cx="117264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78201" y="9111031"/>
            <a:ext cx="682889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45826" y="9999033"/>
            <a:ext cx="1525905" cy="382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2350" b="1" spc="-11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235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3"/>
              </a:rPr>
              <a:t>21215</a:t>
            </a:r>
            <a:endParaRPr sz="2350" dirty="0">
              <a:latin typeface="Involve SemiBold"/>
              <a:cs typeface="Involve Semi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48132" y="781171"/>
            <a:ext cx="5520055" cy="7794625"/>
            <a:chOff x="448132" y="781171"/>
            <a:chExt cx="5520055" cy="7794625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618" y="3962612"/>
              <a:ext cx="5505157" cy="89613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8132" y="3961575"/>
              <a:ext cx="1374218" cy="89820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12655" y="3997794"/>
              <a:ext cx="2055120" cy="86095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1410" y="4253608"/>
              <a:ext cx="1517022" cy="60638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1550" y="781171"/>
              <a:ext cx="3379227" cy="337922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17164" y="6607128"/>
              <a:ext cx="1968526" cy="19685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7139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303773"/>
              <a:ext cx="20104099" cy="800478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2150" y="3632075"/>
              <a:ext cx="3897629" cy="7343140"/>
            </a:xfrm>
            <a:custGeom>
              <a:avLst/>
              <a:gdLst/>
              <a:ahLst/>
              <a:cxnLst/>
              <a:rect l="l" t="t" r="r" b="b"/>
              <a:pathLst>
                <a:path w="3897629" h="7343140">
                  <a:moveTo>
                    <a:pt x="3674526" y="0"/>
                  </a:moveTo>
                  <a:lnTo>
                    <a:pt x="223008" y="0"/>
                  </a:lnTo>
                  <a:lnTo>
                    <a:pt x="178063" y="4530"/>
                  </a:lnTo>
                  <a:lnTo>
                    <a:pt x="136201" y="17524"/>
                  </a:lnTo>
                  <a:lnTo>
                    <a:pt x="98320" y="38084"/>
                  </a:lnTo>
                  <a:lnTo>
                    <a:pt x="65316" y="65314"/>
                  </a:lnTo>
                  <a:lnTo>
                    <a:pt x="38085" y="98317"/>
                  </a:lnTo>
                  <a:lnTo>
                    <a:pt x="17524" y="136197"/>
                  </a:lnTo>
                  <a:lnTo>
                    <a:pt x="4530" y="178056"/>
                  </a:lnTo>
                  <a:lnTo>
                    <a:pt x="0" y="222998"/>
                  </a:lnTo>
                  <a:lnTo>
                    <a:pt x="0" y="7120044"/>
                  </a:lnTo>
                  <a:lnTo>
                    <a:pt x="4530" y="7164986"/>
                  </a:lnTo>
                  <a:lnTo>
                    <a:pt x="17524" y="7206846"/>
                  </a:lnTo>
                  <a:lnTo>
                    <a:pt x="38085" y="7244725"/>
                  </a:lnTo>
                  <a:lnTo>
                    <a:pt x="65316" y="7277728"/>
                  </a:lnTo>
                  <a:lnTo>
                    <a:pt x="98320" y="7304958"/>
                  </a:lnTo>
                  <a:lnTo>
                    <a:pt x="136201" y="7325519"/>
                  </a:lnTo>
                  <a:lnTo>
                    <a:pt x="178063" y="7338512"/>
                  </a:lnTo>
                  <a:lnTo>
                    <a:pt x="223008" y="7343043"/>
                  </a:lnTo>
                  <a:lnTo>
                    <a:pt x="3674526" y="7343043"/>
                  </a:lnTo>
                  <a:lnTo>
                    <a:pt x="3719468" y="7338512"/>
                  </a:lnTo>
                  <a:lnTo>
                    <a:pt x="3761327" y="7325519"/>
                  </a:lnTo>
                  <a:lnTo>
                    <a:pt x="3799207" y="7304958"/>
                  </a:lnTo>
                  <a:lnTo>
                    <a:pt x="3832210" y="7277728"/>
                  </a:lnTo>
                  <a:lnTo>
                    <a:pt x="3859440" y="7244725"/>
                  </a:lnTo>
                  <a:lnTo>
                    <a:pt x="3880000" y="7206846"/>
                  </a:lnTo>
                  <a:lnTo>
                    <a:pt x="3892994" y="7164986"/>
                  </a:lnTo>
                  <a:lnTo>
                    <a:pt x="3897525" y="7120044"/>
                  </a:lnTo>
                  <a:lnTo>
                    <a:pt x="3897525" y="222998"/>
                  </a:lnTo>
                  <a:lnTo>
                    <a:pt x="3892994" y="178056"/>
                  </a:lnTo>
                  <a:lnTo>
                    <a:pt x="3880000" y="136197"/>
                  </a:lnTo>
                  <a:lnTo>
                    <a:pt x="3859440" y="98317"/>
                  </a:lnTo>
                  <a:lnTo>
                    <a:pt x="3832210" y="65314"/>
                  </a:lnTo>
                  <a:lnTo>
                    <a:pt x="3799207" y="38084"/>
                  </a:lnTo>
                  <a:lnTo>
                    <a:pt x="3761327" y="17524"/>
                  </a:lnTo>
                  <a:lnTo>
                    <a:pt x="3719468" y="4530"/>
                  </a:lnTo>
                  <a:lnTo>
                    <a:pt x="367452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226658"/>
              <a:ext cx="4645553" cy="508189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2149" y="6744158"/>
              <a:ext cx="3897629" cy="4231005"/>
            </a:xfrm>
            <a:custGeom>
              <a:avLst/>
              <a:gdLst/>
              <a:ahLst/>
              <a:cxnLst/>
              <a:rect l="l" t="t" r="r" b="b"/>
              <a:pathLst>
                <a:path w="3897629" h="4231005">
                  <a:moveTo>
                    <a:pt x="3897525" y="0"/>
                  </a:moveTo>
                  <a:lnTo>
                    <a:pt x="0" y="0"/>
                  </a:lnTo>
                  <a:lnTo>
                    <a:pt x="0" y="4061687"/>
                  </a:lnTo>
                  <a:lnTo>
                    <a:pt x="6047" y="4106686"/>
                  </a:lnTo>
                  <a:lnTo>
                    <a:pt x="23113" y="4147121"/>
                  </a:lnTo>
                  <a:lnTo>
                    <a:pt x="49584" y="4181380"/>
                  </a:lnTo>
                  <a:lnTo>
                    <a:pt x="83846" y="4207848"/>
                  </a:lnTo>
                  <a:lnTo>
                    <a:pt x="124283" y="4224913"/>
                  </a:lnTo>
                  <a:lnTo>
                    <a:pt x="169282" y="4230960"/>
                  </a:lnTo>
                  <a:lnTo>
                    <a:pt x="3728252" y="4230960"/>
                  </a:lnTo>
                  <a:lnTo>
                    <a:pt x="3773255" y="4224913"/>
                  </a:lnTo>
                  <a:lnTo>
                    <a:pt x="3813691" y="4207848"/>
                  </a:lnTo>
                  <a:lnTo>
                    <a:pt x="3847949" y="4181380"/>
                  </a:lnTo>
                  <a:lnTo>
                    <a:pt x="3874416" y="4147121"/>
                  </a:lnTo>
                  <a:lnTo>
                    <a:pt x="3891479" y="4106686"/>
                  </a:lnTo>
                  <a:lnTo>
                    <a:pt x="3897525" y="4061687"/>
                  </a:lnTo>
                  <a:lnTo>
                    <a:pt x="389752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82327" y="7199762"/>
              <a:ext cx="249039" cy="19326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23323" y="7231474"/>
              <a:ext cx="492125" cy="254000"/>
            </a:xfrm>
            <a:custGeom>
              <a:avLst/>
              <a:gdLst/>
              <a:ahLst/>
              <a:cxnLst/>
              <a:rect l="l" t="t" r="r" b="b"/>
              <a:pathLst>
                <a:path w="492125" h="254000">
                  <a:moveTo>
                    <a:pt x="197789" y="68567"/>
                  </a:moveTo>
                  <a:lnTo>
                    <a:pt x="170827" y="68567"/>
                  </a:lnTo>
                  <a:lnTo>
                    <a:pt x="170827" y="114287"/>
                  </a:lnTo>
                  <a:lnTo>
                    <a:pt x="117868" y="114287"/>
                  </a:lnTo>
                  <a:lnTo>
                    <a:pt x="117868" y="68567"/>
                  </a:lnTo>
                  <a:lnTo>
                    <a:pt x="90893" y="68567"/>
                  </a:lnTo>
                  <a:lnTo>
                    <a:pt x="90893" y="114287"/>
                  </a:lnTo>
                  <a:lnTo>
                    <a:pt x="90893" y="137147"/>
                  </a:lnTo>
                  <a:lnTo>
                    <a:pt x="90893" y="185407"/>
                  </a:lnTo>
                  <a:lnTo>
                    <a:pt x="117868" y="185407"/>
                  </a:lnTo>
                  <a:lnTo>
                    <a:pt x="117868" y="137147"/>
                  </a:lnTo>
                  <a:lnTo>
                    <a:pt x="170827" y="137147"/>
                  </a:lnTo>
                  <a:lnTo>
                    <a:pt x="170827" y="185407"/>
                  </a:lnTo>
                  <a:lnTo>
                    <a:pt x="197789" y="185407"/>
                  </a:lnTo>
                  <a:lnTo>
                    <a:pt x="197789" y="137147"/>
                  </a:lnTo>
                  <a:lnTo>
                    <a:pt x="197789" y="114287"/>
                  </a:lnTo>
                  <a:lnTo>
                    <a:pt x="197789" y="68567"/>
                  </a:lnTo>
                  <a:close/>
                </a:path>
                <a:path w="492125" h="254000">
                  <a:moveTo>
                    <a:pt x="252412" y="68567"/>
                  </a:moveTo>
                  <a:lnTo>
                    <a:pt x="225437" y="68567"/>
                  </a:lnTo>
                  <a:lnTo>
                    <a:pt x="225437" y="185115"/>
                  </a:lnTo>
                  <a:lnTo>
                    <a:pt x="252412" y="185115"/>
                  </a:lnTo>
                  <a:lnTo>
                    <a:pt x="252412" y="68567"/>
                  </a:lnTo>
                  <a:close/>
                </a:path>
                <a:path w="492125" h="254000">
                  <a:moveTo>
                    <a:pt x="368427" y="68948"/>
                  </a:moveTo>
                  <a:lnTo>
                    <a:pt x="266877" y="68948"/>
                  </a:lnTo>
                  <a:lnTo>
                    <a:pt x="266877" y="90538"/>
                  </a:lnTo>
                  <a:lnTo>
                    <a:pt x="304152" y="90538"/>
                  </a:lnTo>
                  <a:lnTo>
                    <a:pt x="304152" y="184518"/>
                  </a:lnTo>
                  <a:lnTo>
                    <a:pt x="331114" y="184518"/>
                  </a:lnTo>
                  <a:lnTo>
                    <a:pt x="331114" y="90538"/>
                  </a:lnTo>
                  <a:lnTo>
                    <a:pt x="368427" y="90538"/>
                  </a:lnTo>
                  <a:lnTo>
                    <a:pt x="368427" y="68948"/>
                  </a:lnTo>
                  <a:close/>
                </a:path>
                <a:path w="492125" h="254000">
                  <a:moveTo>
                    <a:pt x="491515" y="139966"/>
                  </a:moveTo>
                  <a:lnTo>
                    <a:pt x="487972" y="136448"/>
                  </a:lnTo>
                  <a:lnTo>
                    <a:pt x="479196" y="136448"/>
                  </a:lnTo>
                  <a:lnTo>
                    <a:pt x="475665" y="139966"/>
                  </a:lnTo>
                  <a:lnTo>
                    <a:pt x="475665" y="174396"/>
                  </a:lnTo>
                  <a:lnTo>
                    <a:pt x="470674" y="199059"/>
                  </a:lnTo>
                  <a:lnTo>
                    <a:pt x="457073" y="219214"/>
                  </a:lnTo>
                  <a:lnTo>
                    <a:pt x="436905" y="232816"/>
                  </a:lnTo>
                  <a:lnTo>
                    <a:pt x="412254" y="237807"/>
                  </a:lnTo>
                  <a:lnTo>
                    <a:pt x="79260" y="237807"/>
                  </a:lnTo>
                  <a:lnTo>
                    <a:pt x="54610" y="232816"/>
                  </a:lnTo>
                  <a:lnTo>
                    <a:pt x="34455" y="219214"/>
                  </a:lnTo>
                  <a:lnTo>
                    <a:pt x="20840" y="199059"/>
                  </a:lnTo>
                  <a:lnTo>
                    <a:pt x="15849" y="174396"/>
                  </a:lnTo>
                  <a:lnTo>
                    <a:pt x="15849" y="79273"/>
                  </a:lnTo>
                  <a:lnTo>
                    <a:pt x="20840" y="54610"/>
                  </a:lnTo>
                  <a:lnTo>
                    <a:pt x="34455" y="34442"/>
                  </a:lnTo>
                  <a:lnTo>
                    <a:pt x="54610" y="20840"/>
                  </a:lnTo>
                  <a:lnTo>
                    <a:pt x="79260" y="15849"/>
                  </a:lnTo>
                  <a:lnTo>
                    <a:pt x="227507" y="15849"/>
                  </a:lnTo>
                  <a:lnTo>
                    <a:pt x="231051" y="12319"/>
                  </a:lnTo>
                  <a:lnTo>
                    <a:pt x="231051" y="3530"/>
                  </a:lnTo>
                  <a:lnTo>
                    <a:pt x="227507" y="0"/>
                  </a:lnTo>
                  <a:lnTo>
                    <a:pt x="79260" y="0"/>
                  </a:lnTo>
                  <a:lnTo>
                    <a:pt x="48437" y="6235"/>
                  </a:lnTo>
                  <a:lnTo>
                    <a:pt x="23241" y="23241"/>
                  </a:lnTo>
                  <a:lnTo>
                    <a:pt x="6235" y="48437"/>
                  </a:lnTo>
                  <a:lnTo>
                    <a:pt x="0" y="79273"/>
                  </a:lnTo>
                  <a:lnTo>
                    <a:pt x="0" y="174396"/>
                  </a:lnTo>
                  <a:lnTo>
                    <a:pt x="6235" y="205219"/>
                  </a:lnTo>
                  <a:lnTo>
                    <a:pt x="23241" y="230416"/>
                  </a:lnTo>
                  <a:lnTo>
                    <a:pt x="48437" y="247421"/>
                  </a:lnTo>
                  <a:lnTo>
                    <a:pt x="79260" y="253669"/>
                  </a:lnTo>
                  <a:lnTo>
                    <a:pt x="412254" y="253669"/>
                  </a:lnTo>
                  <a:lnTo>
                    <a:pt x="443077" y="247421"/>
                  </a:lnTo>
                  <a:lnTo>
                    <a:pt x="468274" y="230416"/>
                  </a:lnTo>
                  <a:lnTo>
                    <a:pt x="485279" y="205219"/>
                  </a:lnTo>
                  <a:lnTo>
                    <a:pt x="491515" y="174396"/>
                  </a:lnTo>
                  <a:lnTo>
                    <a:pt x="491515" y="139966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09413" y="7041114"/>
            <a:ext cx="1764664" cy="8636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235"/>
              </a:lnSpc>
              <a:spcBef>
                <a:spcPts val="125"/>
              </a:spcBef>
            </a:pPr>
            <a:r>
              <a:rPr sz="4400" b="1" spc="-20" dirty="0">
                <a:solidFill>
                  <a:srgbClr val="3E402F"/>
                </a:solidFill>
                <a:latin typeface="Involve"/>
                <a:cs typeface="Involve"/>
              </a:rPr>
              <a:t>FUNKY</a:t>
            </a:r>
            <a:endParaRPr sz="4400">
              <a:latin typeface="Involve"/>
              <a:cs typeface="Involve"/>
            </a:endParaRPr>
          </a:p>
          <a:p>
            <a:pPr marL="46990">
              <a:lnSpc>
                <a:spcPts val="1335"/>
              </a:lnSpc>
            </a:pP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150" spc="-4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150" spc="-40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150">
              <a:latin typeface="Involve"/>
              <a:cs typeface="Involve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668620" y="8020958"/>
            <a:ext cx="359410" cy="793750"/>
            <a:chOff x="1668620" y="8020958"/>
            <a:chExt cx="359410" cy="793750"/>
          </a:xfrm>
        </p:grpSpPr>
        <p:sp>
          <p:nvSpPr>
            <p:cNvPr id="12" name="object 12"/>
            <p:cNvSpPr/>
            <p:nvPr/>
          </p:nvSpPr>
          <p:spPr>
            <a:xfrm>
              <a:off x="1674018" y="8466133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74018" y="802635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BE3D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74018" y="802635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348261"/>
                  </a:moveTo>
                  <a:lnTo>
                    <a:pt x="41789" y="348261"/>
                  </a:lnTo>
                  <a:lnTo>
                    <a:pt x="25523" y="344977"/>
                  </a:lnTo>
                  <a:lnTo>
                    <a:pt x="12240" y="336022"/>
                  </a:lnTo>
                  <a:lnTo>
                    <a:pt x="3284" y="322742"/>
                  </a:lnTo>
                  <a:lnTo>
                    <a:pt x="0" y="306482"/>
                  </a:lnTo>
                  <a:lnTo>
                    <a:pt x="0" y="41778"/>
                  </a:lnTo>
                  <a:lnTo>
                    <a:pt x="3284" y="25519"/>
                  </a:lnTo>
                  <a:lnTo>
                    <a:pt x="12240" y="12239"/>
                  </a:lnTo>
                  <a:lnTo>
                    <a:pt x="25523" y="3284"/>
                  </a:lnTo>
                  <a:lnTo>
                    <a:pt x="41789" y="0"/>
                  </a:lnTo>
                  <a:lnTo>
                    <a:pt x="306482" y="0"/>
                  </a:lnTo>
                  <a:lnTo>
                    <a:pt x="322746" y="3284"/>
                  </a:lnTo>
                  <a:lnTo>
                    <a:pt x="336026" y="12239"/>
                  </a:lnTo>
                  <a:lnTo>
                    <a:pt x="344979" y="25519"/>
                  </a:lnTo>
                  <a:lnTo>
                    <a:pt x="348261" y="41778"/>
                  </a:lnTo>
                  <a:lnTo>
                    <a:pt x="348261" y="306482"/>
                  </a:lnTo>
                  <a:lnTo>
                    <a:pt x="344979" y="322742"/>
                  </a:lnTo>
                  <a:lnTo>
                    <a:pt x="336026" y="336022"/>
                  </a:lnTo>
                  <a:lnTo>
                    <a:pt x="322746" y="344977"/>
                  </a:lnTo>
                  <a:lnTo>
                    <a:pt x="306482" y="348261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46244" y="9770678"/>
            <a:ext cx="783102" cy="4430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45085">
              <a:lnSpc>
                <a:spcPct val="100000"/>
              </a:lnSpc>
              <a:spcBef>
                <a:spcPts val="41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000" dirty="0">
              <a:latin typeface="Involve"/>
              <a:cs typeface="Involve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PU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Velvet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43460" y="9770678"/>
            <a:ext cx="882610" cy="4430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000" dirty="0">
              <a:latin typeface="Involve"/>
              <a:cs typeface="Involve"/>
            </a:endParaRPr>
          </a:p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 </a:t>
            </a:r>
            <a:r>
              <a:rPr sz="12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40184" y="9770678"/>
            <a:ext cx="791182" cy="4430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78435">
              <a:lnSpc>
                <a:spcPct val="100000"/>
              </a:lnSpc>
              <a:spcBef>
                <a:spcPts val="415"/>
              </a:spcBef>
            </a:pPr>
            <a:r>
              <a:rPr sz="10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000" dirty="0">
              <a:latin typeface="Involve"/>
              <a:cs typeface="Involve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в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14930" y="10429056"/>
            <a:ext cx="2712085" cy="385445"/>
          </a:xfrm>
          <a:custGeom>
            <a:avLst/>
            <a:gdLst/>
            <a:ahLst/>
            <a:cxnLst/>
            <a:rect l="l" t="t" r="r" b="b"/>
            <a:pathLst>
              <a:path w="2712085" h="385445">
                <a:moveTo>
                  <a:pt x="2519315" y="0"/>
                </a:moveTo>
                <a:lnTo>
                  <a:pt x="192664" y="0"/>
                </a:lnTo>
                <a:lnTo>
                  <a:pt x="148488" y="5087"/>
                </a:lnTo>
                <a:lnTo>
                  <a:pt x="107935" y="19580"/>
                </a:lnTo>
                <a:lnTo>
                  <a:pt x="72162" y="42322"/>
                </a:lnTo>
                <a:lnTo>
                  <a:pt x="42326" y="72156"/>
                </a:lnTo>
                <a:lnTo>
                  <a:pt x="19582" y="107927"/>
                </a:lnTo>
                <a:lnTo>
                  <a:pt x="5088" y="148478"/>
                </a:lnTo>
                <a:lnTo>
                  <a:pt x="0" y="192653"/>
                </a:lnTo>
                <a:lnTo>
                  <a:pt x="5088" y="236829"/>
                </a:lnTo>
                <a:lnTo>
                  <a:pt x="19582" y="277380"/>
                </a:lnTo>
                <a:lnTo>
                  <a:pt x="42326" y="313151"/>
                </a:lnTo>
                <a:lnTo>
                  <a:pt x="72162" y="342985"/>
                </a:lnTo>
                <a:lnTo>
                  <a:pt x="107935" y="365727"/>
                </a:lnTo>
                <a:lnTo>
                  <a:pt x="148488" y="380219"/>
                </a:lnTo>
                <a:lnTo>
                  <a:pt x="192664" y="385307"/>
                </a:lnTo>
                <a:lnTo>
                  <a:pt x="2519315" y="385307"/>
                </a:lnTo>
                <a:lnTo>
                  <a:pt x="2563488" y="380219"/>
                </a:lnTo>
                <a:lnTo>
                  <a:pt x="2604038" y="365727"/>
                </a:lnTo>
                <a:lnTo>
                  <a:pt x="2639808" y="342985"/>
                </a:lnTo>
                <a:lnTo>
                  <a:pt x="2669644" y="313151"/>
                </a:lnTo>
                <a:lnTo>
                  <a:pt x="2692387" y="277380"/>
                </a:lnTo>
                <a:lnTo>
                  <a:pt x="2706881" y="236829"/>
                </a:lnTo>
                <a:lnTo>
                  <a:pt x="2711969" y="192653"/>
                </a:lnTo>
                <a:lnTo>
                  <a:pt x="2706881" y="148478"/>
                </a:lnTo>
                <a:lnTo>
                  <a:pt x="2692387" y="107927"/>
                </a:lnTo>
                <a:lnTo>
                  <a:pt x="2669644" y="72156"/>
                </a:lnTo>
                <a:lnTo>
                  <a:pt x="2639808" y="42322"/>
                </a:lnTo>
                <a:lnTo>
                  <a:pt x="2604038" y="19580"/>
                </a:lnTo>
                <a:lnTo>
                  <a:pt x="2563488" y="5087"/>
                </a:lnTo>
                <a:lnTo>
                  <a:pt x="2519315" y="0"/>
                </a:lnTo>
                <a:close/>
              </a:path>
            </a:pathLst>
          </a:custGeom>
          <a:solidFill>
            <a:srgbClr val="984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727756" y="10456050"/>
            <a:ext cx="1085850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650" b="1" spc="-4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6"/>
              </a:rPr>
              <a:t>21209</a:t>
            </a:r>
            <a:endParaRPr sz="1650" dirty="0">
              <a:latin typeface="Involve SemiBold"/>
              <a:cs typeface="Involve SemiBol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20150" y="3632075"/>
            <a:ext cx="19784060" cy="7676515"/>
            <a:chOff x="320150" y="3632075"/>
            <a:chExt cx="19784060" cy="7676515"/>
          </a:xfrm>
        </p:grpSpPr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0387" y="6111384"/>
              <a:ext cx="3889290" cy="63310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0150" y="6110652"/>
              <a:ext cx="970857" cy="63456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67779" y="6136242"/>
              <a:ext cx="1451898" cy="6082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9291" y="6316970"/>
              <a:ext cx="1071748" cy="42840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5892356" y="3632075"/>
              <a:ext cx="3897629" cy="7343140"/>
            </a:xfrm>
            <a:custGeom>
              <a:avLst/>
              <a:gdLst/>
              <a:ahLst/>
              <a:cxnLst/>
              <a:rect l="l" t="t" r="r" b="b"/>
              <a:pathLst>
                <a:path w="3897630" h="7343140">
                  <a:moveTo>
                    <a:pt x="3674526" y="0"/>
                  </a:moveTo>
                  <a:lnTo>
                    <a:pt x="223008" y="0"/>
                  </a:lnTo>
                  <a:lnTo>
                    <a:pt x="178063" y="4530"/>
                  </a:lnTo>
                  <a:lnTo>
                    <a:pt x="136201" y="17524"/>
                  </a:lnTo>
                  <a:lnTo>
                    <a:pt x="98320" y="38084"/>
                  </a:lnTo>
                  <a:lnTo>
                    <a:pt x="65316" y="65314"/>
                  </a:lnTo>
                  <a:lnTo>
                    <a:pt x="38085" y="98317"/>
                  </a:lnTo>
                  <a:lnTo>
                    <a:pt x="17524" y="136197"/>
                  </a:lnTo>
                  <a:lnTo>
                    <a:pt x="4530" y="178056"/>
                  </a:lnTo>
                  <a:lnTo>
                    <a:pt x="0" y="222998"/>
                  </a:lnTo>
                  <a:lnTo>
                    <a:pt x="0" y="7120044"/>
                  </a:lnTo>
                  <a:lnTo>
                    <a:pt x="4530" y="7164986"/>
                  </a:lnTo>
                  <a:lnTo>
                    <a:pt x="17524" y="7206846"/>
                  </a:lnTo>
                  <a:lnTo>
                    <a:pt x="38085" y="7244725"/>
                  </a:lnTo>
                  <a:lnTo>
                    <a:pt x="65316" y="7277728"/>
                  </a:lnTo>
                  <a:lnTo>
                    <a:pt x="98320" y="7304958"/>
                  </a:lnTo>
                  <a:lnTo>
                    <a:pt x="136201" y="7325519"/>
                  </a:lnTo>
                  <a:lnTo>
                    <a:pt x="178063" y="7338512"/>
                  </a:lnTo>
                  <a:lnTo>
                    <a:pt x="223008" y="7343043"/>
                  </a:lnTo>
                  <a:lnTo>
                    <a:pt x="3674526" y="7343043"/>
                  </a:lnTo>
                  <a:lnTo>
                    <a:pt x="3719468" y="7338512"/>
                  </a:lnTo>
                  <a:lnTo>
                    <a:pt x="3761327" y="7325519"/>
                  </a:lnTo>
                  <a:lnTo>
                    <a:pt x="3799207" y="7304958"/>
                  </a:lnTo>
                  <a:lnTo>
                    <a:pt x="3832210" y="7277728"/>
                  </a:lnTo>
                  <a:lnTo>
                    <a:pt x="3859440" y="7244725"/>
                  </a:lnTo>
                  <a:lnTo>
                    <a:pt x="3880000" y="7206846"/>
                  </a:lnTo>
                  <a:lnTo>
                    <a:pt x="3892994" y="7164986"/>
                  </a:lnTo>
                  <a:lnTo>
                    <a:pt x="3897525" y="7120044"/>
                  </a:lnTo>
                  <a:lnTo>
                    <a:pt x="3897525" y="222998"/>
                  </a:lnTo>
                  <a:lnTo>
                    <a:pt x="3892994" y="178056"/>
                  </a:lnTo>
                  <a:lnTo>
                    <a:pt x="3880000" y="136197"/>
                  </a:lnTo>
                  <a:lnTo>
                    <a:pt x="3859440" y="98317"/>
                  </a:lnTo>
                  <a:lnTo>
                    <a:pt x="3832210" y="65314"/>
                  </a:lnTo>
                  <a:lnTo>
                    <a:pt x="3799207" y="38084"/>
                  </a:lnTo>
                  <a:lnTo>
                    <a:pt x="3761327" y="17524"/>
                  </a:lnTo>
                  <a:lnTo>
                    <a:pt x="3719468" y="4530"/>
                  </a:lnTo>
                  <a:lnTo>
                    <a:pt x="367452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461978" y="6226658"/>
              <a:ext cx="4642120" cy="508189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5892356" y="6744159"/>
              <a:ext cx="3897629" cy="4231005"/>
            </a:xfrm>
            <a:custGeom>
              <a:avLst/>
              <a:gdLst/>
              <a:ahLst/>
              <a:cxnLst/>
              <a:rect l="l" t="t" r="r" b="b"/>
              <a:pathLst>
                <a:path w="3897630" h="4231005">
                  <a:moveTo>
                    <a:pt x="3897525" y="0"/>
                  </a:moveTo>
                  <a:lnTo>
                    <a:pt x="0" y="0"/>
                  </a:lnTo>
                  <a:lnTo>
                    <a:pt x="0" y="4061687"/>
                  </a:lnTo>
                  <a:lnTo>
                    <a:pt x="6047" y="4106686"/>
                  </a:lnTo>
                  <a:lnTo>
                    <a:pt x="23113" y="4147121"/>
                  </a:lnTo>
                  <a:lnTo>
                    <a:pt x="49584" y="4181380"/>
                  </a:lnTo>
                  <a:lnTo>
                    <a:pt x="83846" y="4207848"/>
                  </a:lnTo>
                  <a:lnTo>
                    <a:pt x="124283" y="4224913"/>
                  </a:lnTo>
                  <a:lnTo>
                    <a:pt x="169282" y="4230960"/>
                  </a:lnTo>
                  <a:lnTo>
                    <a:pt x="3728252" y="4230960"/>
                  </a:lnTo>
                  <a:lnTo>
                    <a:pt x="3773255" y="4224913"/>
                  </a:lnTo>
                  <a:lnTo>
                    <a:pt x="3813691" y="4207848"/>
                  </a:lnTo>
                  <a:lnTo>
                    <a:pt x="3847949" y="4181380"/>
                  </a:lnTo>
                  <a:lnTo>
                    <a:pt x="3874416" y="4147121"/>
                  </a:lnTo>
                  <a:lnTo>
                    <a:pt x="3891479" y="4106686"/>
                  </a:lnTo>
                  <a:lnTo>
                    <a:pt x="3897525" y="4061687"/>
                  </a:lnTo>
                  <a:lnTo>
                    <a:pt x="389752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152534" y="7199762"/>
              <a:ext cx="249039" cy="19326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8893536" y="7231475"/>
              <a:ext cx="492125" cy="254000"/>
            </a:xfrm>
            <a:custGeom>
              <a:avLst/>
              <a:gdLst/>
              <a:ahLst/>
              <a:cxnLst/>
              <a:rect l="l" t="t" r="r" b="b"/>
              <a:pathLst>
                <a:path w="492125" h="254000">
                  <a:moveTo>
                    <a:pt x="197789" y="68567"/>
                  </a:moveTo>
                  <a:lnTo>
                    <a:pt x="170827" y="68567"/>
                  </a:lnTo>
                  <a:lnTo>
                    <a:pt x="170827" y="114287"/>
                  </a:lnTo>
                  <a:lnTo>
                    <a:pt x="117856" y="114287"/>
                  </a:lnTo>
                  <a:lnTo>
                    <a:pt x="117856" y="68567"/>
                  </a:lnTo>
                  <a:lnTo>
                    <a:pt x="90893" y="68567"/>
                  </a:lnTo>
                  <a:lnTo>
                    <a:pt x="90893" y="114287"/>
                  </a:lnTo>
                  <a:lnTo>
                    <a:pt x="90893" y="137147"/>
                  </a:lnTo>
                  <a:lnTo>
                    <a:pt x="90893" y="185407"/>
                  </a:lnTo>
                  <a:lnTo>
                    <a:pt x="117856" y="185407"/>
                  </a:lnTo>
                  <a:lnTo>
                    <a:pt x="117856" y="137147"/>
                  </a:lnTo>
                  <a:lnTo>
                    <a:pt x="170827" y="137147"/>
                  </a:lnTo>
                  <a:lnTo>
                    <a:pt x="170827" y="185407"/>
                  </a:lnTo>
                  <a:lnTo>
                    <a:pt x="197789" y="185407"/>
                  </a:lnTo>
                  <a:lnTo>
                    <a:pt x="197789" y="137147"/>
                  </a:lnTo>
                  <a:lnTo>
                    <a:pt x="197789" y="114287"/>
                  </a:lnTo>
                  <a:lnTo>
                    <a:pt x="197789" y="68567"/>
                  </a:lnTo>
                  <a:close/>
                </a:path>
                <a:path w="492125" h="254000">
                  <a:moveTo>
                    <a:pt x="252412" y="68567"/>
                  </a:moveTo>
                  <a:lnTo>
                    <a:pt x="225437" y="68567"/>
                  </a:lnTo>
                  <a:lnTo>
                    <a:pt x="225437" y="185115"/>
                  </a:lnTo>
                  <a:lnTo>
                    <a:pt x="252412" y="185115"/>
                  </a:lnTo>
                  <a:lnTo>
                    <a:pt x="252412" y="68567"/>
                  </a:lnTo>
                  <a:close/>
                </a:path>
                <a:path w="492125" h="254000">
                  <a:moveTo>
                    <a:pt x="368427" y="68948"/>
                  </a:moveTo>
                  <a:lnTo>
                    <a:pt x="266877" y="68948"/>
                  </a:lnTo>
                  <a:lnTo>
                    <a:pt x="266877" y="90538"/>
                  </a:lnTo>
                  <a:lnTo>
                    <a:pt x="304139" y="90538"/>
                  </a:lnTo>
                  <a:lnTo>
                    <a:pt x="304139" y="184518"/>
                  </a:lnTo>
                  <a:lnTo>
                    <a:pt x="331114" y="184518"/>
                  </a:lnTo>
                  <a:lnTo>
                    <a:pt x="331114" y="90538"/>
                  </a:lnTo>
                  <a:lnTo>
                    <a:pt x="368427" y="90538"/>
                  </a:lnTo>
                  <a:lnTo>
                    <a:pt x="368427" y="68948"/>
                  </a:lnTo>
                  <a:close/>
                </a:path>
                <a:path w="492125" h="254000">
                  <a:moveTo>
                    <a:pt x="491515" y="139966"/>
                  </a:moveTo>
                  <a:lnTo>
                    <a:pt x="487972" y="136448"/>
                  </a:lnTo>
                  <a:lnTo>
                    <a:pt x="479196" y="136448"/>
                  </a:lnTo>
                  <a:lnTo>
                    <a:pt x="475653" y="139966"/>
                  </a:lnTo>
                  <a:lnTo>
                    <a:pt x="475653" y="174396"/>
                  </a:lnTo>
                  <a:lnTo>
                    <a:pt x="470662" y="199059"/>
                  </a:lnTo>
                  <a:lnTo>
                    <a:pt x="457060" y="219214"/>
                  </a:lnTo>
                  <a:lnTo>
                    <a:pt x="436905" y="232816"/>
                  </a:lnTo>
                  <a:lnTo>
                    <a:pt x="412242" y="237807"/>
                  </a:lnTo>
                  <a:lnTo>
                    <a:pt x="79260" y="237807"/>
                  </a:lnTo>
                  <a:lnTo>
                    <a:pt x="54597" y="232816"/>
                  </a:lnTo>
                  <a:lnTo>
                    <a:pt x="34442" y="219214"/>
                  </a:lnTo>
                  <a:lnTo>
                    <a:pt x="20840" y="199059"/>
                  </a:lnTo>
                  <a:lnTo>
                    <a:pt x="15849" y="174396"/>
                  </a:lnTo>
                  <a:lnTo>
                    <a:pt x="15849" y="79273"/>
                  </a:lnTo>
                  <a:lnTo>
                    <a:pt x="20840" y="54610"/>
                  </a:lnTo>
                  <a:lnTo>
                    <a:pt x="34442" y="34442"/>
                  </a:lnTo>
                  <a:lnTo>
                    <a:pt x="54597" y="20840"/>
                  </a:lnTo>
                  <a:lnTo>
                    <a:pt x="79260" y="15849"/>
                  </a:lnTo>
                  <a:lnTo>
                    <a:pt x="227507" y="15849"/>
                  </a:lnTo>
                  <a:lnTo>
                    <a:pt x="231051" y="12319"/>
                  </a:lnTo>
                  <a:lnTo>
                    <a:pt x="231051" y="3530"/>
                  </a:lnTo>
                  <a:lnTo>
                    <a:pt x="227507" y="0"/>
                  </a:lnTo>
                  <a:lnTo>
                    <a:pt x="79260" y="0"/>
                  </a:lnTo>
                  <a:lnTo>
                    <a:pt x="48437" y="6235"/>
                  </a:lnTo>
                  <a:lnTo>
                    <a:pt x="23228" y="23241"/>
                  </a:lnTo>
                  <a:lnTo>
                    <a:pt x="6235" y="48437"/>
                  </a:lnTo>
                  <a:lnTo>
                    <a:pt x="0" y="79273"/>
                  </a:lnTo>
                  <a:lnTo>
                    <a:pt x="0" y="174396"/>
                  </a:lnTo>
                  <a:lnTo>
                    <a:pt x="6235" y="205219"/>
                  </a:lnTo>
                  <a:lnTo>
                    <a:pt x="23228" y="230416"/>
                  </a:lnTo>
                  <a:lnTo>
                    <a:pt x="48437" y="247421"/>
                  </a:lnTo>
                  <a:lnTo>
                    <a:pt x="79260" y="253669"/>
                  </a:lnTo>
                  <a:lnTo>
                    <a:pt x="412242" y="253669"/>
                  </a:lnTo>
                  <a:lnTo>
                    <a:pt x="443077" y="247421"/>
                  </a:lnTo>
                  <a:lnTo>
                    <a:pt x="468274" y="230416"/>
                  </a:lnTo>
                  <a:lnTo>
                    <a:pt x="485267" y="205219"/>
                  </a:lnTo>
                  <a:lnTo>
                    <a:pt x="491515" y="174396"/>
                  </a:lnTo>
                  <a:lnTo>
                    <a:pt x="491515" y="139966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6279620" y="7041114"/>
            <a:ext cx="1964055" cy="999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b="1" spc="-10" dirty="0">
                <a:solidFill>
                  <a:srgbClr val="3E402F"/>
                </a:solidFill>
                <a:latin typeface="Involve"/>
                <a:cs typeface="Involve"/>
              </a:rPr>
              <a:t>SMARTI</a:t>
            </a:r>
            <a:endParaRPr sz="4400">
              <a:latin typeface="Involve"/>
              <a:cs typeface="Involve"/>
            </a:endParaRPr>
          </a:p>
          <a:p>
            <a:pPr marL="15875">
              <a:lnSpc>
                <a:spcPct val="100000"/>
              </a:lnSpc>
              <a:spcBef>
                <a:spcPts val="980"/>
              </a:spcBef>
            </a:pP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150" spc="-4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150" spc="-40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150">
              <a:latin typeface="Involve"/>
              <a:cs typeface="Involve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6309708" y="8150418"/>
            <a:ext cx="2887980" cy="2580640"/>
            <a:chOff x="16309708" y="8150418"/>
            <a:chExt cx="2887980" cy="2580640"/>
          </a:xfrm>
        </p:grpSpPr>
        <p:sp>
          <p:nvSpPr>
            <p:cNvPr id="32" name="object 32"/>
            <p:cNvSpPr/>
            <p:nvPr/>
          </p:nvSpPr>
          <p:spPr>
            <a:xfrm>
              <a:off x="16309708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66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769107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4"/>
                  </a:lnTo>
                  <a:lnTo>
                    <a:pt x="12244" y="12239"/>
                  </a:lnTo>
                  <a:lnTo>
                    <a:pt x="3285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7" y="12239"/>
                  </a:lnTo>
                  <a:lnTo>
                    <a:pt x="322751" y="3284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2D36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221104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1613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673101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2" y="344977"/>
                  </a:lnTo>
                  <a:lnTo>
                    <a:pt x="336022" y="336022"/>
                  </a:lnTo>
                  <a:lnTo>
                    <a:pt x="344977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7" y="25519"/>
                  </a:lnTo>
                  <a:lnTo>
                    <a:pt x="336022" y="12239"/>
                  </a:lnTo>
                  <a:lnTo>
                    <a:pt x="322742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5F31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309708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132502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0184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584498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584498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348261"/>
                  </a:moveTo>
                  <a:lnTo>
                    <a:pt x="41789" y="348261"/>
                  </a:lnTo>
                  <a:lnTo>
                    <a:pt x="25523" y="344977"/>
                  </a:lnTo>
                  <a:lnTo>
                    <a:pt x="12240" y="336022"/>
                  </a:lnTo>
                  <a:lnTo>
                    <a:pt x="3284" y="322742"/>
                  </a:lnTo>
                  <a:lnTo>
                    <a:pt x="0" y="306482"/>
                  </a:lnTo>
                  <a:lnTo>
                    <a:pt x="0" y="41778"/>
                  </a:lnTo>
                  <a:lnTo>
                    <a:pt x="3284" y="25519"/>
                  </a:lnTo>
                  <a:lnTo>
                    <a:pt x="12240" y="12239"/>
                  </a:lnTo>
                  <a:lnTo>
                    <a:pt x="25523" y="3284"/>
                  </a:lnTo>
                  <a:lnTo>
                    <a:pt x="41789" y="0"/>
                  </a:lnTo>
                  <a:lnTo>
                    <a:pt x="306482" y="0"/>
                  </a:lnTo>
                  <a:lnTo>
                    <a:pt x="322746" y="3284"/>
                  </a:lnTo>
                  <a:lnTo>
                    <a:pt x="336026" y="12239"/>
                  </a:lnTo>
                  <a:lnTo>
                    <a:pt x="344979" y="25519"/>
                  </a:lnTo>
                  <a:lnTo>
                    <a:pt x="348261" y="41778"/>
                  </a:lnTo>
                  <a:lnTo>
                    <a:pt x="348261" y="306482"/>
                  </a:lnTo>
                  <a:lnTo>
                    <a:pt x="344979" y="322742"/>
                  </a:lnTo>
                  <a:lnTo>
                    <a:pt x="336026" y="336022"/>
                  </a:lnTo>
                  <a:lnTo>
                    <a:pt x="322746" y="344977"/>
                  </a:lnTo>
                  <a:lnTo>
                    <a:pt x="306482" y="34826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485137" y="10345289"/>
              <a:ext cx="2712085" cy="385445"/>
            </a:xfrm>
            <a:custGeom>
              <a:avLst/>
              <a:gdLst/>
              <a:ahLst/>
              <a:cxnLst/>
              <a:rect l="l" t="t" r="r" b="b"/>
              <a:pathLst>
                <a:path w="2712084" h="385445">
                  <a:moveTo>
                    <a:pt x="2519315" y="0"/>
                  </a:moveTo>
                  <a:lnTo>
                    <a:pt x="192664" y="0"/>
                  </a:lnTo>
                  <a:lnTo>
                    <a:pt x="148488" y="5087"/>
                  </a:lnTo>
                  <a:lnTo>
                    <a:pt x="107935" y="19580"/>
                  </a:lnTo>
                  <a:lnTo>
                    <a:pt x="72162" y="42322"/>
                  </a:lnTo>
                  <a:lnTo>
                    <a:pt x="42326" y="72156"/>
                  </a:lnTo>
                  <a:lnTo>
                    <a:pt x="19582" y="107927"/>
                  </a:lnTo>
                  <a:lnTo>
                    <a:pt x="5088" y="148478"/>
                  </a:lnTo>
                  <a:lnTo>
                    <a:pt x="0" y="192653"/>
                  </a:lnTo>
                  <a:lnTo>
                    <a:pt x="5088" y="236829"/>
                  </a:lnTo>
                  <a:lnTo>
                    <a:pt x="19582" y="277380"/>
                  </a:lnTo>
                  <a:lnTo>
                    <a:pt x="42326" y="313151"/>
                  </a:lnTo>
                  <a:lnTo>
                    <a:pt x="72162" y="342985"/>
                  </a:lnTo>
                  <a:lnTo>
                    <a:pt x="107935" y="365727"/>
                  </a:lnTo>
                  <a:lnTo>
                    <a:pt x="148488" y="380219"/>
                  </a:lnTo>
                  <a:lnTo>
                    <a:pt x="192664" y="385307"/>
                  </a:lnTo>
                  <a:lnTo>
                    <a:pt x="2519315" y="385307"/>
                  </a:lnTo>
                  <a:lnTo>
                    <a:pt x="2563488" y="380219"/>
                  </a:lnTo>
                  <a:lnTo>
                    <a:pt x="2604038" y="365727"/>
                  </a:lnTo>
                  <a:lnTo>
                    <a:pt x="2639808" y="342985"/>
                  </a:lnTo>
                  <a:lnTo>
                    <a:pt x="2669644" y="313151"/>
                  </a:lnTo>
                  <a:lnTo>
                    <a:pt x="2692387" y="277380"/>
                  </a:lnTo>
                  <a:lnTo>
                    <a:pt x="2706881" y="236829"/>
                  </a:lnTo>
                  <a:lnTo>
                    <a:pt x="2711969" y="192653"/>
                  </a:lnTo>
                  <a:lnTo>
                    <a:pt x="2706881" y="148478"/>
                  </a:lnTo>
                  <a:lnTo>
                    <a:pt x="2692387" y="107927"/>
                  </a:lnTo>
                  <a:lnTo>
                    <a:pt x="2669644" y="72156"/>
                  </a:lnTo>
                  <a:lnTo>
                    <a:pt x="2639808" y="42322"/>
                  </a:lnTo>
                  <a:lnTo>
                    <a:pt x="2604038" y="19580"/>
                  </a:lnTo>
                  <a:lnTo>
                    <a:pt x="2563488" y="5087"/>
                  </a:lnTo>
                  <a:lnTo>
                    <a:pt x="2519315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7603398" y="9240978"/>
            <a:ext cx="52328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8807576" y="9240978"/>
            <a:ext cx="319011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6390649" y="9240978"/>
            <a:ext cx="697486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000" dirty="0">
              <a:latin typeface="Involve"/>
              <a:cs typeface="Involve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6425332" y="9700352"/>
            <a:ext cx="610264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PU </a:t>
            </a:r>
            <a:r>
              <a:rPr sz="12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Virtu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7413648" y="9700352"/>
            <a:ext cx="924330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 </a:t>
            </a:r>
            <a:r>
              <a:rPr sz="12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8709292" y="9700352"/>
            <a:ext cx="670053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в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7297964" y="10372283"/>
            <a:ext cx="1085850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650" b="1" spc="-4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Involve SemiBold"/>
                <a:cs typeface="Involve SemiBold"/>
                <a:hlinkClick r:id="rId13"/>
              </a:rPr>
              <a:t>21234</a:t>
            </a:r>
            <a:endParaRPr sz="1650" dirty="0">
              <a:latin typeface="Involve SemiBold"/>
              <a:cs typeface="Involve SemiBold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764376" y="3727635"/>
            <a:ext cx="19025870" cy="6010910"/>
            <a:chOff x="764376" y="3727635"/>
            <a:chExt cx="19025870" cy="6010910"/>
          </a:xfrm>
        </p:grpSpPr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00590" y="6111384"/>
              <a:ext cx="3889277" cy="63310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890405" y="6110652"/>
              <a:ext cx="970808" cy="63456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337978" y="6136242"/>
              <a:ext cx="1451889" cy="60824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783015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64376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239951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1" y="350427"/>
                  </a:lnTo>
                  <a:lnTo>
                    <a:pt x="14832" y="355304"/>
                  </a:lnTo>
                  <a:lnTo>
                    <a:pt x="23859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78" y="356006"/>
                  </a:lnTo>
                  <a:lnTo>
                    <a:pt x="346493" y="346488"/>
                  </a:lnTo>
                  <a:lnTo>
                    <a:pt x="356008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29C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221302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F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130170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C23B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111531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F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587106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797" y="350427"/>
                  </a:lnTo>
                  <a:lnTo>
                    <a:pt x="14828" y="355304"/>
                  </a:lnTo>
                  <a:lnTo>
                    <a:pt x="23858" y="358408"/>
                  </a:lnTo>
                  <a:lnTo>
                    <a:pt x="33653" y="359496"/>
                  </a:lnTo>
                  <a:lnTo>
                    <a:pt x="315079" y="359496"/>
                  </a:lnTo>
                  <a:lnTo>
                    <a:pt x="332369" y="356006"/>
                  </a:lnTo>
                  <a:lnTo>
                    <a:pt x="346488" y="346488"/>
                  </a:lnTo>
                  <a:lnTo>
                    <a:pt x="356006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F4D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568456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C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036157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44020" y="0"/>
                  </a:moveTo>
                  <a:lnTo>
                    <a:pt x="0" y="344020"/>
                  </a:lnTo>
                  <a:lnTo>
                    <a:pt x="6797" y="350427"/>
                  </a:lnTo>
                  <a:lnTo>
                    <a:pt x="14828" y="355304"/>
                  </a:lnTo>
                  <a:lnTo>
                    <a:pt x="23858" y="358408"/>
                  </a:lnTo>
                  <a:lnTo>
                    <a:pt x="33653" y="359496"/>
                  </a:lnTo>
                  <a:lnTo>
                    <a:pt x="315079" y="359496"/>
                  </a:lnTo>
                  <a:lnTo>
                    <a:pt x="332369" y="356006"/>
                  </a:lnTo>
                  <a:lnTo>
                    <a:pt x="346488" y="346488"/>
                  </a:lnTo>
                  <a:lnTo>
                    <a:pt x="356006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29C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017509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D2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036157" y="8479125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44020" y="0"/>
                  </a:moveTo>
                  <a:lnTo>
                    <a:pt x="0" y="344020"/>
                  </a:lnTo>
                  <a:lnTo>
                    <a:pt x="6797" y="350427"/>
                  </a:lnTo>
                  <a:lnTo>
                    <a:pt x="14828" y="355304"/>
                  </a:lnTo>
                  <a:lnTo>
                    <a:pt x="23858" y="358408"/>
                  </a:lnTo>
                  <a:lnTo>
                    <a:pt x="33653" y="359496"/>
                  </a:lnTo>
                  <a:lnTo>
                    <a:pt x="315079" y="359496"/>
                  </a:lnTo>
                  <a:lnTo>
                    <a:pt x="332369" y="356006"/>
                  </a:lnTo>
                  <a:lnTo>
                    <a:pt x="346488" y="346488"/>
                  </a:lnTo>
                  <a:lnTo>
                    <a:pt x="356006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017509" y="8460475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F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83015" y="847792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EE5C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64376" y="845927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364F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232067" y="847792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213428" y="845927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3750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130170" y="847792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EE5C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111531" y="845927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579221" y="847792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A16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560583" y="845927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036157" y="8929373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44020" y="0"/>
                  </a:moveTo>
                  <a:lnTo>
                    <a:pt x="0" y="344020"/>
                  </a:lnTo>
                  <a:lnTo>
                    <a:pt x="6797" y="350427"/>
                  </a:lnTo>
                  <a:lnTo>
                    <a:pt x="14828" y="355304"/>
                  </a:lnTo>
                  <a:lnTo>
                    <a:pt x="23858" y="358408"/>
                  </a:lnTo>
                  <a:lnTo>
                    <a:pt x="33653" y="359496"/>
                  </a:lnTo>
                  <a:lnTo>
                    <a:pt x="315079" y="359496"/>
                  </a:lnTo>
                  <a:lnTo>
                    <a:pt x="332369" y="356006"/>
                  </a:lnTo>
                  <a:lnTo>
                    <a:pt x="346488" y="346488"/>
                  </a:lnTo>
                  <a:lnTo>
                    <a:pt x="356006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017509" y="8910723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F4D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83015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29C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64376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72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83015" y="9378424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64376" y="9359774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74AB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232067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213428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4D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673245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1" y="350427"/>
                  </a:lnTo>
                  <a:lnTo>
                    <a:pt x="14832" y="355304"/>
                  </a:lnTo>
                  <a:lnTo>
                    <a:pt x="23859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18" y="23855"/>
                  </a:lnTo>
                  <a:lnTo>
                    <a:pt x="355313" y="14828"/>
                  </a:lnTo>
                  <a:lnTo>
                    <a:pt x="350434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654606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43" y="0"/>
                  </a:moveTo>
                  <a:lnTo>
                    <a:pt x="44407" y="0"/>
                  </a:lnTo>
                  <a:lnTo>
                    <a:pt x="27118" y="3490"/>
                  </a:lnTo>
                  <a:lnTo>
                    <a:pt x="13003" y="13008"/>
                  </a:lnTo>
                  <a:lnTo>
                    <a:pt x="3488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6" y="335647"/>
                  </a:lnTo>
                  <a:lnTo>
                    <a:pt x="4187" y="344674"/>
                  </a:lnTo>
                  <a:lnTo>
                    <a:pt x="9060" y="352701"/>
                  </a:lnTo>
                  <a:lnTo>
                    <a:pt x="15465" y="359496"/>
                  </a:lnTo>
                  <a:lnTo>
                    <a:pt x="359496" y="15486"/>
                  </a:lnTo>
                  <a:lnTo>
                    <a:pt x="352695" y="9073"/>
                  </a:lnTo>
                  <a:lnTo>
                    <a:pt x="344664" y="4193"/>
                  </a:lnTo>
                  <a:lnTo>
                    <a:pt x="335637" y="1088"/>
                  </a:lnTo>
                  <a:lnTo>
                    <a:pt x="325843" y="0"/>
                  </a:lnTo>
                  <a:close/>
                </a:path>
              </a:pathLst>
            </a:custGeom>
            <a:solidFill>
              <a:srgbClr val="1D36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130170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111531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72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579221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BE3D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579221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59507" y="315079"/>
                  </a:move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560583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A33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088135" y="3985032"/>
              <a:ext cx="1349292" cy="218627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502055" y="3727635"/>
              <a:ext cx="1183209" cy="118321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26146" y="3916111"/>
              <a:ext cx="2397832" cy="239783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52789" y="3727635"/>
              <a:ext cx="1183210" cy="11832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625</Words>
  <Application>Microsoft Office PowerPoint</Application>
  <PresentationFormat>Произвольный</PresentationFormat>
  <Paragraphs>240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7" baseType="lpstr">
      <vt:lpstr>Neue Regrade</vt:lpstr>
      <vt:lpstr>Involve SemiBold</vt:lpstr>
      <vt:lpstr>Montserrat Medium</vt:lpstr>
      <vt:lpstr>Old Standard TT</vt:lpstr>
      <vt:lpstr>Cambria</vt:lpstr>
      <vt:lpstr>AvantGardeCTT</vt:lpstr>
      <vt:lpstr>Jost Thin</vt:lpstr>
      <vt:lpstr>Involve</vt:lpstr>
      <vt:lpstr>Ekaterina Velikaya One</vt:lpstr>
      <vt:lpstr>Calibri</vt:lpstr>
      <vt:lpstr>Office Theme</vt:lpstr>
      <vt:lpstr>Думай, работай, твори -</vt:lpstr>
      <vt:lpstr>THINKME Мысли в своем ритме</vt:lpstr>
      <vt:lpstr>ÊÎÍÖÅÏÖÈß ÁÐÅÍÄÀ: Ãîðîä òâîèõ èäåé</vt:lpstr>
      <vt:lpstr>CONCEPT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Anderson</vt:lpstr>
      <vt:lpstr>Montrose</vt:lpstr>
      <vt:lpstr>Joy</vt:lpstr>
      <vt:lpstr>Campbell</vt:lpstr>
      <vt:lpstr>Bliss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ИДЗ р</dc:title>
  <dc:creator>Яна</dc:creator>
  <cp:lastModifiedBy>Яна</cp:lastModifiedBy>
  <cp:revision>20</cp:revision>
  <dcterms:created xsi:type="dcterms:W3CDTF">2026-06-03T09:40:32Z</dcterms:created>
  <dcterms:modified xsi:type="dcterms:W3CDTF">2026-06-03T13:54:25Z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2026-06-03T00:00:00Z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2026-06-03T00:00:00Z</vt:filetime>
  </property>
</Properties>
</file>